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41"/>
  </p:notesMasterIdLst>
  <p:sldIdLst>
    <p:sldId id="310" r:id="rId3"/>
    <p:sldId id="258" r:id="rId4"/>
    <p:sldId id="259" r:id="rId5"/>
    <p:sldId id="263" r:id="rId6"/>
    <p:sldId id="264" r:id="rId7"/>
    <p:sldId id="296" r:id="rId8"/>
    <p:sldId id="269" r:id="rId9"/>
    <p:sldId id="300" r:id="rId10"/>
    <p:sldId id="301" r:id="rId11"/>
    <p:sldId id="302" r:id="rId12"/>
    <p:sldId id="304" r:id="rId13"/>
    <p:sldId id="272" r:id="rId14"/>
    <p:sldId id="262" r:id="rId15"/>
    <p:sldId id="271" r:id="rId16"/>
    <p:sldId id="274" r:id="rId17"/>
    <p:sldId id="276" r:id="rId18"/>
    <p:sldId id="305" r:id="rId19"/>
    <p:sldId id="306" r:id="rId20"/>
    <p:sldId id="307" r:id="rId21"/>
    <p:sldId id="293" r:id="rId22"/>
    <p:sldId id="294" r:id="rId23"/>
    <p:sldId id="309" r:id="rId24"/>
    <p:sldId id="308" r:id="rId25"/>
    <p:sldId id="278" r:id="rId26"/>
    <p:sldId id="279" r:id="rId27"/>
    <p:sldId id="281" r:id="rId28"/>
    <p:sldId id="282" r:id="rId29"/>
    <p:sldId id="283" r:id="rId30"/>
    <p:sldId id="291" r:id="rId31"/>
    <p:sldId id="284" r:id="rId32"/>
    <p:sldId id="289" r:id="rId33"/>
    <p:sldId id="286" r:id="rId34"/>
    <p:sldId id="290" r:id="rId35"/>
    <p:sldId id="285" r:id="rId36"/>
    <p:sldId id="288" r:id="rId37"/>
    <p:sldId id="295" r:id="rId38"/>
    <p:sldId id="280" r:id="rId39"/>
    <p:sldId id="292" r:id="rId40"/>
  </p:sldIdLst>
  <p:sldSz cx="9144000" cy="6858000" type="screen4x3"/>
  <p:notesSz cx="6858000" cy="9144000"/>
  <p:custShowLst>
    <p:custShow name="KINH" id="0">
      <p:sldLst>
        <p:sld r:id="rId30"/>
        <p:sld r:id="rId31"/>
      </p:sldLst>
    </p:custShow>
    <p:custShow name="QUAT" id="1">
      <p:sldLst>
        <p:sld r:id="rId32"/>
        <p:sld r:id="rId33"/>
      </p:sldLst>
    </p:custShow>
    <p:custShow name="DONG HO" id="2">
      <p:sldLst>
        <p:sld r:id="rId34"/>
        <p:sld r:id="rId35"/>
      </p:sldLst>
    </p:custShow>
    <p:custShow name="BUA" id="3">
      <p:sldLst>
        <p:sld r:id="rId36"/>
        <p:sld r:id="rId37"/>
      </p:sldLst>
    </p:custShow>
    <p:custShow name="CUOI" id="4">
      <p:sldLst>
        <p:sld r:id="rId38"/>
        <p:sld r:id="rId39"/>
        <p:sld r:id="rId40"/>
      </p:sldLst>
    </p:custShow>
  </p:custShowLst>
  <p:custDataLst>
    <p:tags r:id="rId42"/>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a:srgbClr val="00FFFF"/>
    <a:srgbClr val="CC00FF"/>
    <a:srgbClr val="FFFF00"/>
    <a:srgbClr val="0000FF"/>
    <a:srgbClr val="009900"/>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813" autoAdjust="0"/>
    <p:restoredTop sz="94660"/>
  </p:normalViewPr>
  <p:slideViewPr>
    <p:cSldViewPr>
      <p:cViewPr varScale="1">
        <p:scale>
          <a:sx n="66" d="100"/>
          <a:sy n="66" d="100"/>
        </p:scale>
        <p:origin x="-4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3D4D754-1CB8-4DFF-B1BC-019432A1C2A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342C03-7EDC-413F-A91E-EA05B318A092}" type="slidenum">
              <a:rPr lang="en-US"/>
              <a:pPr/>
              <a:t>7</a:t>
            </a:fld>
            <a:endParaRPr lang="en-US"/>
          </a:p>
        </p:txBody>
      </p:sp>
      <p:sp>
        <p:nvSpPr>
          <p:cNvPr id="28674" name="Rectangle 2"/>
          <p:cNvSpPr>
            <a:spLocks noGrp="1" noRot="1" noChangeAspect="1" noChangeArrowheads="1" noTextEdit="1"/>
          </p:cNvSpPr>
          <p:nvPr>
            <p:ph type="sldImg"/>
          </p:nvPr>
        </p:nvSpPr>
        <p:spPr>
          <a:xfrm>
            <a:off x="1144588" y="687388"/>
            <a:ext cx="4568825" cy="3425825"/>
          </a:xfrm>
          <a:ln w="12700" cap="flat"/>
        </p:spPr>
      </p:sp>
      <p:sp>
        <p:nvSpPr>
          <p:cNvPr id="28675" name="Rectangle 3"/>
          <p:cNvSpPr>
            <a:spLocks noGrp="1" noChangeArrowheads="1"/>
          </p:cNvSpPr>
          <p:nvPr>
            <p:ph type="body" idx="1"/>
          </p:nvPr>
        </p:nvSpPr>
        <p:spPr>
          <a:ln/>
        </p:spPr>
        <p:txBody>
          <a:bodyPr lIns="92075" tIns="46038" rIns="92075" bIns="46038"/>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F8FCAD-F214-474E-8DC0-F59D6465BC1B}" type="slidenum">
              <a:rPr lang="en-US"/>
              <a:pPr/>
              <a:t>8</a:t>
            </a:fld>
            <a:endParaRPr lang="en-US"/>
          </a:p>
        </p:txBody>
      </p:sp>
      <p:sp>
        <p:nvSpPr>
          <p:cNvPr id="72706" name="Rectangle 2"/>
          <p:cNvSpPr>
            <a:spLocks noGrp="1" noRot="1" noChangeAspect="1" noChangeArrowheads="1" noTextEdit="1"/>
          </p:cNvSpPr>
          <p:nvPr>
            <p:ph type="sldImg"/>
          </p:nvPr>
        </p:nvSpPr>
        <p:spPr>
          <a:xfrm>
            <a:off x="1144588" y="687388"/>
            <a:ext cx="4568825" cy="3425825"/>
          </a:xfrm>
          <a:ln w="12700" cap="flat"/>
        </p:spPr>
      </p:sp>
      <p:sp>
        <p:nvSpPr>
          <p:cNvPr id="72707" name="Rectangle 3"/>
          <p:cNvSpPr>
            <a:spLocks noGrp="1" noChangeArrowheads="1"/>
          </p:cNvSpPr>
          <p:nvPr>
            <p:ph type="body" idx="1"/>
          </p:nvPr>
        </p:nvSpPr>
        <p:spPr>
          <a:ln/>
        </p:spPr>
        <p:txBody>
          <a:bodyPr lIns="92075" tIns="46038" rIns="92075" bIns="46038"/>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FF4BA-6F78-4A14-83A6-6D41C9B711E5}" type="slidenum">
              <a:rPr lang="en-US"/>
              <a:pPr/>
              <a:t>9</a:t>
            </a:fld>
            <a:endParaRPr lang="en-US"/>
          </a:p>
        </p:txBody>
      </p:sp>
      <p:sp>
        <p:nvSpPr>
          <p:cNvPr id="74754" name="Rectangle 2"/>
          <p:cNvSpPr>
            <a:spLocks noGrp="1" noRot="1" noChangeAspect="1" noChangeArrowheads="1" noTextEdit="1"/>
          </p:cNvSpPr>
          <p:nvPr>
            <p:ph type="sldImg"/>
          </p:nvPr>
        </p:nvSpPr>
        <p:spPr>
          <a:xfrm>
            <a:off x="1144588" y="687388"/>
            <a:ext cx="4568825" cy="3425825"/>
          </a:xfrm>
          <a:ln w="12700" cap="flat"/>
        </p:spPr>
      </p:sp>
      <p:sp>
        <p:nvSpPr>
          <p:cNvPr id="74755" name="Rectangle 3"/>
          <p:cNvSpPr>
            <a:spLocks noGrp="1" noChangeArrowheads="1"/>
          </p:cNvSpPr>
          <p:nvPr>
            <p:ph type="body" idx="1"/>
          </p:nvPr>
        </p:nvSpPr>
        <p:spPr>
          <a:ln/>
        </p:spPr>
        <p:txBody>
          <a:bodyPr lIns="92075" tIns="46038" rIns="92075" bIns="46038"/>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9CEAC-0B23-4683-84C5-B22CE3A4D9B3}" type="slidenum">
              <a:rPr lang="en-US"/>
              <a:pPr/>
              <a:t>10</a:t>
            </a:fld>
            <a:endParaRPr lang="en-US"/>
          </a:p>
        </p:txBody>
      </p:sp>
      <p:sp>
        <p:nvSpPr>
          <p:cNvPr id="76802" name="Rectangle 2"/>
          <p:cNvSpPr>
            <a:spLocks noGrp="1" noRot="1" noChangeAspect="1" noChangeArrowheads="1" noTextEdit="1"/>
          </p:cNvSpPr>
          <p:nvPr>
            <p:ph type="sldImg"/>
          </p:nvPr>
        </p:nvSpPr>
        <p:spPr>
          <a:xfrm>
            <a:off x="1144588" y="687388"/>
            <a:ext cx="4568825" cy="3425825"/>
          </a:xfrm>
          <a:ln w="12700" cap="flat"/>
        </p:spPr>
      </p:sp>
      <p:sp>
        <p:nvSpPr>
          <p:cNvPr id="76803" name="Rectangle 3"/>
          <p:cNvSpPr>
            <a:spLocks noGrp="1" noChangeArrowheads="1"/>
          </p:cNvSpPr>
          <p:nvPr>
            <p:ph type="body" idx="1"/>
          </p:nvPr>
        </p:nvSpPr>
        <p:spPr>
          <a:ln/>
        </p:spPr>
        <p:txBody>
          <a:bodyPr lIns="92075" tIns="46038" rIns="92075" bIns="46038"/>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48145-AD8E-4749-85FD-BFE1CE4A41D2}" type="slidenum">
              <a:rPr lang="en-US"/>
              <a:pPr/>
              <a:t>11</a:t>
            </a:fld>
            <a:endParaRPr lang="en-US"/>
          </a:p>
        </p:txBody>
      </p:sp>
      <p:sp>
        <p:nvSpPr>
          <p:cNvPr id="80898" name="Rectangle 2"/>
          <p:cNvSpPr>
            <a:spLocks noGrp="1" noRot="1" noChangeAspect="1" noChangeArrowheads="1" noTextEdit="1"/>
          </p:cNvSpPr>
          <p:nvPr>
            <p:ph type="sldImg"/>
          </p:nvPr>
        </p:nvSpPr>
        <p:spPr>
          <a:xfrm>
            <a:off x="1144588" y="687388"/>
            <a:ext cx="4568825" cy="3425825"/>
          </a:xfrm>
          <a:ln w="12700" cap="flat"/>
        </p:spPr>
      </p:sp>
      <p:sp>
        <p:nvSpPr>
          <p:cNvPr id="80899" name="Rectangle 3"/>
          <p:cNvSpPr>
            <a:spLocks noGrp="1" noChangeArrowheads="1"/>
          </p:cNvSpPr>
          <p:nvPr>
            <p:ph type="body" idx="1"/>
          </p:nvPr>
        </p:nvSpPr>
        <p:spPr>
          <a:ln/>
        </p:spPr>
        <p:txBody>
          <a:bodyPr lIns="92075" tIns="46038" rIns="92075" bIns="46038"/>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9DEFA-82A2-4BF7-B64D-11B8747CEB96}" type="slidenum">
              <a:rPr lang="en-US"/>
              <a:pPr/>
              <a:t>17</a:t>
            </a:fld>
            <a:endParaRPr lang="en-US"/>
          </a:p>
        </p:txBody>
      </p:sp>
      <p:sp>
        <p:nvSpPr>
          <p:cNvPr id="84994" name="Rectangle 2"/>
          <p:cNvSpPr>
            <a:spLocks noGrp="1" noRot="1" noChangeAspect="1" noChangeArrowheads="1" noTextEdit="1"/>
          </p:cNvSpPr>
          <p:nvPr>
            <p:ph type="sldImg"/>
          </p:nvPr>
        </p:nvSpPr>
        <p:spPr>
          <a:xfrm>
            <a:off x="1144588" y="687388"/>
            <a:ext cx="4568825" cy="3425825"/>
          </a:xfrm>
          <a:ln w="12700" cap="flat"/>
        </p:spPr>
      </p:sp>
      <p:sp>
        <p:nvSpPr>
          <p:cNvPr id="84995" name="Rectangle 3"/>
          <p:cNvSpPr>
            <a:spLocks noGrp="1" noChangeArrowheads="1"/>
          </p:cNvSpPr>
          <p:nvPr>
            <p:ph type="body" idx="1"/>
          </p:nvPr>
        </p:nvSpPr>
        <p:spPr>
          <a:ln/>
        </p:spPr>
        <p:txBody>
          <a:bodyPr lIns="92075" tIns="46038" rIns="92075" bIns="46038"/>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87330-EC36-4B4E-9FEF-1A075CDA4E00}" type="slidenum">
              <a:rPr lang="en-US"/>
              <a:pPr/>
              <a:t>18</a:t>
            </a:fld>
            <a:endParaRPr lang="en-US"/>
          </a:p>
        </p:txBody>
      </p:sp>
      <p:sp>
        <p:nvSpPr>
          <p:cNvPr id="87042" name="Rectangle 2"/>
          <p:cNvSpPr>
            <a:spLocks noGrp="1" noRot="1" noChangeAspect="1" noChangeArrowheads="1" noTextEdit="1"/>
          </p:cNvSpPr>
          <p:nvPr>
            <p:ph type="sldImg"/>
          </p:nvPr>
        </p:nvSpPr>
        <p:spPr>
          <a:xfrm>
            <a:off x="1144588" y="687388"/>
            <a:ext cx="4568825" cy="3425825"/>
          </a:xfrm>
          <a:ln w="12700" cap="flat"/>
        </p:spPr>
      </p:sp>
      <p:sp>
        <p:nvSpPr>
          <p:cNvPr id="87043" name="Rectangle 3"/>
          <p:cNvSpPr>
            <a:spLocks noGrp="1" noChangeArrowheads="1"/>
          </p:cNvSpPr>
          <p:nvPr>
            <p:ph type="body" idx="1"/>
          </p:nvPr>
        </p:nvSpPr>
        <p:spPr>
          <a:ln/>
        </p:spPr>
        <p:txBody>
          <a:bodyPr lIns="92075" tIns="46038" rIns="92075" bIns="46038"/>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85E8D-A081-4474-B098-E844EC5D30F2}" type="slidenum">
              <a:rPr lang="en-US"/>
              <a:pPr/>
              <a:t>19</a:t>
            </a:fld>
            <a:endParaRPr lang="en-US"/>
          </a:p>
        </p:txBody>
      </p:sp>
      <p:sp>
        <p:nvSpPr>
          <p:cNvPr id="89090" name="Rectangle 2"/>
          <p:cNvSpPr>
            <a:spLocks noGrp="1" noRot="1" noChangeAspect="1" noChangeArrowheads="1" noTextEdit="1"/>
          </p:cNvSpPr>
          <p:nvPr>
            <p:ph type="sldImg"/>
          </p:nvPr>
        </p:nvSpPr>
        <p:spPr>
          <a:xfrm>
            <a:off x="1144588" y="687388"/>
            <a:ext cx="4568825" cy="3425825"/>
          </a:xfrm>
          <a:ln w="12700" cap="flat"/>
        </p:spPr>
      </p:sp>
      <p:sp>
        <p:nvSpPr>
          <p:cNvPr id="89091" name="Rectangle 3"/>
          <p:cNvSpPr>
            <a:spLocks noGrp="1" noChangeArrowheads="1"/>
          </p:cNvSpPr>
          <p:nvPr>
            <p:ph type="body" idx="1"/>
          </p:nvPr>
        </p:nvSpPr>
        <p:spPr>
          <a:ln/>
        </p:spPr>
        <p:txBody>
          <a:bodyPr lIns="92075" tIns="46038" rIns="92075" bIns="46038"/>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6AD67-E6E1-4CF0-B28C-A37CF86E7324}" type="slidenum">
              <a:rPr lang="en-US"/>
              <a:pPr/>
              <a:t>23</a:t>
            </a:fld>
            <a:endParaRPr lang="en-US"/>
          </a:p>
        </p:txBody>
      </p:sp>
      <p:sp>
        <p:nvSpPr>
          <p:cNvPr id="91138" name="Rectangle 2"/>
          <p:cNvSpPr>
            <a:spLocks noGrp="1" noRot="1" noChangeAspect="1" noChangeArrowheads="1" noTextEdit="1"/>
          </p:cNvSpPr>
          <p:nvPr>
            <p:ph type="sldImg"/>
          </p:nvPr>
        </p:nvSpPr>
        <p:spPr>
          <a:xfrm>
            <a:off x="1144588" y="687388"/>
            <a:ext cx="4568825" cy="3425825"/>
          </a:xfrm>
          <a:ln w="12700" cap="flat"/>
        </p:spPr>
      </p:sp>
      <p:sp>
        <p:nvSpPr>
          <p:cNvPr id="91139" name="Rectangle 3"/>
          <p:cNvSpPr>
            <a:spLocks noGrp="1" noChangeArrowheads="1"/>
          </p:cNvSpPr>
          <p:nvPr>
            <p:ph type="body" idx="1"/>
          </p:nvPr>
        </p:nvSpPr>
        <p:spPr>
          <a:ln/>
        </p:spPr>
        <p:txBody>
          <a:bodyPr lIns="92075" tIns="46038" rIns="92075" bIns="46038"/>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40A1AE-E030-4131-89A9-2817F213348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F595DA-2A93-4976-8350-7D54ECB6226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74B669-D2F9-485A-ABFD-60C3143684D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3BE51547-24C0-4A06-8B21-279FE5A76B2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2"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en-US"/>
          </a:p>
        </p:txBody>
      </p:sp>
      <p:sp>
        <p:nvSpPr>
          <p:cNvPr id="563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563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56325" name="Rectangle 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56326"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56327" name="Rectangle 7"/>
          <p:cNvSpPr>
            <a:spLocks noGrp="1" noChangeArrowheads="1"/>
          </p:cNvSpPr>
          <p:nvPr>
            <p:ph type="sldNum" sz="quarter" idx="4"/>
          </p:nvPr>
        </p:nvSpPr>
        <p:spPr>
          <a:xfrm>
            <a:off x="6553200" y="6248400"/>
            <a:ext cx="1905000" cy="457200"/>
          </a:xfrm>
        </p:spPr>
        <p:txBody>
          <a:bodyPr/>
          <a:lstStyle>
            <a:lvl1pPr>
              <a:defRPr/>
            </a:lvl1pPr>
          </a:lstStyle>
          <a:p>
            <a:fld id="{43709019-8FF7-4676-B298-F3C496883C9B}" type="slidenum">
              <a:rPr lang="en-US"/>
              <a:pPr/>
              <a:t>‹#›</a:t>
            </a:fld>
            <a:endParaRPr lang="en-US"/>
          </a:p>
        </p:txBody>
      </p:sp>
      <p:grpSp>
        <p:nvGrpSpPr>
          <p:cNvPr id="56328" name="Group 8"/>
          <p:cNvGrpSpPr>
            <a:grpSpLocks/>
          </p:cNvGrpSpPr>
          <p:nvPr/>
        </p:nvGrpSpPr>
        <p:grpSpPr bwMode="auto">
          <a:xfrm>
            <a:off x="195263" y="234950"/>
            <a:ext cx="3787775" cy="1778000"/>
            <a:chOff x="123" y="148"/>
            <a:chExt cx="2386" cy="1120"/>
          </a:xfrm>
        </p:grpSpPr>
        <p:sp>
          <p:nvSpPr>
            <p:cNvPr id="56329"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56330"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56331"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56332" name="Group 12"/>
            <p:cNvGrpSpPr>
              <a:grpSpLocks/>
            </p:cNvGrpSpPr>
            <p:nvPr userDrawn="1"/>
          </p:nvGrpSpPr>
          <p:grpSpPr bwMode="auto">
            <a:xfrm>
              <a:off x="123" y="148"/>
              <a:ext cx="2386" cy="1081"/>
              <a:chOff x="123" y="148"/>
              <a:chExt cx="2386" cy="1081"/>
            </a:xfrm>
          </p:grpSpPr>
          <p:sp>
            <p:nvSpPr>
              <p:cNvPr id="56333"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56334"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56335"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56336"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56337"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grpSp>
        <p:nvGrpSpPr>
          <p:cNvPr id="56338" name="Group 18"/>
          <p:cNvGrpSpPr>
            <a:grpSpLocks/>
          </p:cNvGrpSpPr>
          <p:nvPr/>
        </p:nvGrpSpPr>
        <p:grpSpPr bwMode="auto">
          <a:xfrm>
            <a:off x="7915275" y="4368800"/>
            <a:ext cx="742950" cy="1058863"/>
            <a:chOff x="4986" y="2752"/>
            <a:chExt cx="468" cy="667"/>
          </a:xfrm>
        </p:grpSpPr>
        <p:sp>
          <p:nvSpPr>
            <p:cNvPr id="56339"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56340"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en-US"/>
            </a:p>
          </p:txBody>
        </p:sp>
        <p:sp>
          <p:nvSpPr>
            <p:cNvPr id="56341"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56342" name="Group 22"/>
            <p:cNvGrpSpPr>
              <a:grpSpLocks/>
            </p:cNvGrpSpPr>
            <p:nvPr userDrawn="1"/>
          </p:nvGrpSpPr>
          <p:grpSpPr bwMode="auto">
            <a:xfrm>
              <a:off x="4986" y="2752"/>
              <a:ext cx="468" cy="667"/>
              <a:chOff x="4986" y="2752"/>
              <a:chExt cx="468" cy="667"/>
            </a:xfrm>
          </p:grpSpPr>
          <p:sp>
            <p:nvSpPr>
              <p:cNvPr id="56343"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56344"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56345"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56346"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56347"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sp>
        <p:nvSpPr>
          <p:cNvPr id="56348"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56349"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3DC2A6-0787-4E6C-B1B0-98C436E25BD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8DB8BF-F684-47E7-A4C5-EAA0E90A5998}"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2AEBAD-FB0D-47C4-9DAC-C187DDEAE4D6}"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C6B74DC-822A-4F82-AB1E-4FEC2583CF6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607A3F2-C36C-4588-920F-9968D536CE6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DB7116D-95D8-4238-8869-B1D90E8C5F5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1E778D-C88C-451C-9A12-1AC7D88A7AB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1E62C6-3574-4019-B4AF-1E7D8E5BF855}"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163214-FB7D-41D9-8DEF-7D72B679A9E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FD739F-2A5A-4822-8C81-2DD97346E3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244184-28C5-49A7-A426-FCD9D17BBD9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8148F6-18A0-4459-9B5C-C47F4FD3B6A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D22679-4EC6-468E-8A8F-CBE38C25394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1EAE564-308A-4F21-899A-7ABD6A1DC11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2B3AA52-EA49-415B-BC1E-A3FB7D81447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B418C9-A0B0-4895-9C11-3CA63B594BD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E91F8A-BA3D-4A76-8458-BCC70C34BEE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D70718-5940-4FFF-84C7-97A24A75605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F2EC484-707A-4A6D-836E-F82FAB662A4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en-US"/>
          </a:p>
        </p:txBody>
      </p:sp>
      <p:sp>
        <p:nvSpPr>
          <p:cNvPr id="55299"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5300"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en-US"/>
          </a:p>
        </p:txBody>
      </p:sp>
      <p:sp>
        <p:nvSpPr>
          <p:cNvPr id="5530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5530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fld id="{A789CB8C-68D0-4C6C-80DF-19DB6FD7CB9B}" type="slidenum">
              <a:rPr lang="en-US"/>
              <a:pPr/>
              <a:t>‹#›</a:t>
            </a:fld>
            <a:endParaRPr lang="en-US"/>
          </a:p>
        </p:txBody>
      </p:sp>
      <p:sp>
        <p:nvSpPr>
          <p:cNvPr id="55304"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en-US"/>
          </a:p>
        </p:txBody>
      </p:sp>
      <p:sp>
        <p:nvSpPr>
          <p:cNvPr id="55305"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en-US"/>
          </a:p>
        </p:txBody>
      </p:sp>
      <p:grpSp>
        <p:nvGrpSpPr>
          <p:cNvPr id="55306" name="Group 10"/>
          <p:cNvGrpSpPr>
            <a:grpSpLocks/>
          </p:cNvGrpSpPr>
          <p:nvPr/>
        </p:nvGrpSpPr>
        <p:grpSpPr bwMode="auto">
          <a:xfrm>
            <a:off x="7938" y="5540375"/>
            <a:ext cx="1784350" cy="1246188"/>
            <a:chOff x="5" y="3490"/>
            <a:chExt cx="1124" cy="785"/>
          </a:xfrm>
        </p:grpSpPr>
        <p:sp>
          <p:nvSpPr>
            <p:cNvPr id="55307"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en-US"/>
            </a:p>
          </p:txBody>
        </p:sp>
        <p:sp>
          <p:nvSpPr>
            <p:cNvPr id="55308"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en-US"/>
            </a:p>
          </p:txBody>
        </p:sp>
        <p:sp>
          <p:nvSpPr>
            <p:cNvPr id="55309"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55310"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sp>
          <p:nvSpPr>
            <p:cNvPr id="55311"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en-US"/>
            </a:p>
          </p:txBody>
        </p:sp>
        <p:sp>
          <p:nvSpPr>
            <p:cNvPr id="55312"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en-US"/>
            </a:p>
          </p:txBody>
        </p:sp>
        <p:sp>
          <p:nvSpPr>
            <p:cNvPr id="55313"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en-US"/>
            </a:p>
          </p:txBody>
        </p:sp>
        <p:sp>
          <p:nvSpPr>
            <p:cNvPr id="55314"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en-US"/>
            </a:p>
          </p:txBody>
        </p:sp>
        <p:sp>
          <p:nvSpPr>
            <p:cNvPr id="55315"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en-US"/>
            </a:p>
          </p:txBody>
        </p:sp>
        <p:grpSp>
          <p:nvGrpSpPr>
            <p:cNvPr id="55316" name="Group 20"/>
            <p:cNvGrpSpPr>
              <a:grpSpLocks/>
            </p:cNvGrpSpPr>
            <p:nvPr userDrawn="1"/>
          </p:nvGrpSpPr>
          <p:grpSpPr bwMode="auto">
            <a:xfrm>
              <a:off x="5" y="3490"/>
              <a:ext cx="1124" cy="780"/>
              <a:chOff x="5" y="3490"/>
              <a:chExt cx="1124" cy="780"/>
            </a:xfrm>
          </p:grpSpPr>
          <p:grpSp>
            <p:nvGrpSpPr>
              <p:cNvPr id="55317" name="Group 21"/>
              <p:cNvGrpSpPr>
                <a:grpSpLocks/>
              </p:cNvGrpSpPr>
              <p:nvPr userDrawn="1"/>
            </p:nvGrpSpPr>
            <p:grpSpPr bwMode="auto">
              <a:xfrm>
                <a:off x="499" y="3562"/>
                <a:ext cx="548" cy="708"/>
                <a:chOff x="499" y="3562"/>
                <a:chExt cx="548" cy="708"/>
              </a:xfrm>
            </p:grpSpPr>
            <p:sp>
              <p:nvSpPr>
                <p:cNvPr id="55318"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en-US"/>
                </a:p>
              </p:txBody>
            </p:sp>
            <p:sp>
              <p:nvSpPr>
                <p:cNvPr id="55319"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en-US"/>
                </a:p>
              </p:txBody>
            </p:sp>
            <p:sp>
              <p:nvSpPr>
                <p:cNvPr id="55320"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en-US"/>
                </a:p>
              </p:txBody>
            </p:sp>
          </p:grpSp>
          <p:sp>
            <p:nvSpPr>
              <p:cNvPr id="55321"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55322"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sp>
            <p:nvSpPr>
              <p:cNvPr id="55323"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en-US"/>
              </a:p>
            </p:txBody>
          </p:sp>
          <p:grpSp>
            <p:nvGrpSpPr>
              <p:cNvPr id="55324" name="Group 28"/>
              <p:cNvGrpSpPr>
                <a:grpSpLocks/>
              </p:cNvGrpSpPr>
              <p:nvPr userDrawn="1"/>
            </p:nvGrpSpPr>
            <p:grpSpPr bwMode="auto">
              <a:xfrm>
                <a:off x="5" y="3490"/>
                <a:ext cx="1124" cy="678"/>
                <a:chOff x="5" y="3490"/>
                <a:chExt cx="1124" cy="678"/>
              </a:xfrm>
            </p:grpSpPr>
            <p:sp>
              <p:nvSpPr>
                <p:cNvPr id="55325"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55326"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55327"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55328"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en-US"/>
                </a:p>
              </p:txBody>
            </p:sp>
            <p:sp>
              <p:nvSpPr>
                <p:cNvPr id="55329"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en-US"/>
                </a:p>
              </p:txBody>
            </p:sp>
            <p:sp>
              <p:nvSpPr>
                <p:cNvPr id="55330"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en-US"/>
                </a:p>
              </p:txBody>
            </p:sp>
            <p:sp>
              <p:nvSpPr>
                <p:cNvPr id="55331"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en-US"/>
                </a:p>
              </p:txBody>
            </p:sp>
            <p:sp>
              <p:nvSpPr>
                <p:cNvPr id="55332"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en-US"/>
                </a:p>
              </p:txBody>
            </p:sp>
          </p:grpSp>
        </p:grpSp>
      </p:grpSp>
      <p:grpSp>
        <p:nvGrpSpPr>
          <p:cNvPr id="55333" name="Group 37"/>
          <p:cNvGrpSpPr>
            <a:grpSpLocks/>
          </p:cNvGrpSpPr>
          <p:nvPr/>
        </p:nvGrpSpPr>
        <p:grpSpPr bwMode="auto">
          <a:xfrm>
            <a:off x="8680450" y="2116138"/>
            <a:ext cx="385763" cy="4308475"/>
            <a:chOff x="5468" y="1333"/>
            <a:chExt cx="243" cy="2714"/>
          </a:xfrm>
        </p:grpSpPr>
        <p:sp>
          <p:nvSpPr>
            <p:cNvPr id="55334"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sp>
          <p:nvSpPr>
            <p:cNvPr id="55335"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grpSp>
      <p:grpSp>
        <p:nvGrpSpPr>
          <p:cNvPr id="55336" name="Group 40"/>
          <p:cNvGrpSpPr>
            <a:grpSpLocks/>
          </p:cNvGrpSpPr>
          <p:nvPr/>
        </p:nvGrpSpPr>
        <p:grpSpPr bwMode="auto">
          <a:xfrm>
            <a:off x="7318375" y="90488"/>
            <a:ext cx="2133600" cy="1911350"/>
            <a:chOff x="4610" y="57"/>
            <a:chExt cx="1344" cy="1204"/>
          </a:xfrm>
        </p:grpSpPr>
        <p:grpSp>
          <p:nvGrpSpPr>
            <p:cNvPr id="55337" name="Group 41"/>
            <p:cNvGrpSpPr>
              <a:grpSpLocks/>
            </p:cNvGrpSpPr>
            <p:nvPr userDrawn="1"/>
          </p:nvGrpSpPr>
          <p:grpSpPr bwMode="auto">
            <a:xfrm>
              <a:off x="4610" y="57"/>
              <a:ext cx="1344" cy="1204"/>
              <a:chOff x="4610" y="57"/>
              <a:chExt cx="1344" cy="1204"/>
            </a:xfrm>
          </p:grpSpPr>
          <p:sp>
            <p:nvSpPr>
              <p:cNvPr id="55338"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en-US"/>
              </a:p>
            </p:txBody>
          </p:sp>
          <p:grpSp>
            <p:nvGrpSpPr>
              <p:cNvPr id="55339" name="Group 43"/>
              <p:cNvGrpSpPr>
                <a:grpSpLocks/>
              </p:cNvGrpSpPr>
              <p:nvPr userDrawn="1"/>
            </p:nvGrpSpPr>
            <p:grpSpPr bwMode="auto">
              <a:xfrm>
                <a:off x="4610" y="57"/>
                <a:ext cx="1344" cy="985"/>
                <a:chOff x="4610" y="57"/>
                <a:chExt cx="1344" cy="985"/>
              </a:xfrm>
            </p:grpSpPr>
            <p:sp>
              <p:nvSpPr>
                <p:cNvPr id="55340"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en-US"/>
                </a:p>
              </p:txBody>
            </p:sp>
            <p:sp>
              <p:nvSpPr>
                <p:cNvPr id="55341"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en-US"/>
                </a:p>
              </p:txBody>
            </p:sp>
            <p:sp>
              <p:nvSpPr>
                <p:cNvPr id="55342"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en-US"/>
                </a:p>
              </p:txBody>
            </p:sp>
            <p:sp>
              <p:nvSpPr>
                <p:cNvPr id="55343"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en-US"/>
                </a:p>
              </p:txBody>
            </p:sp>
            <p:sp>
              <p:nvSpPr>
                <p:cNvPr id="55344"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en-US"/>
                </a:p>
              </p:txBody>
            </p:sp>
            <p:sp>
              <p:nvSpPr>
                <p:cNvPr id="55345"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en-US"/>
                </a:p>
              </p:txBody>
            </p:sp>
            <p:sp>
              <p:nvSpPr>
                <p:cNvPr id="55346"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en-US"/>
                </a:p>
              </p:txBody>
            </p:sp>
            <p:sp>
              <p:nvSpPr>
                <p:cNvPr id="55347"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en-US"/>
                </a:p>
              </p:txBody>
            </p:sp>
          </p:grpSp>
        </p:grpSp>
        <p:sp>
          <p:nvSpPr>
            <p:cNvPr id="553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slide" Target="slide4.xml"/><Relationship Id="rId5" Type="http://schemas.openxmlformats.org/officeDocument/2006/relationships/image" Target="../media/image23.gif"/><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6.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0" y="1981200"/>
            <a:ext cx="9144000" cy="286232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PHÂN MÔN: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Tập</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làm</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văn</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 TIẾT, TUẦN: </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14</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BÀI: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Cấu</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tạo</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văn</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miêu</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tả</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đồ</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vật</a:t>
            </a:r>
            <a:endParaRPr lang="en-US" sz="29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GV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Thực</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hiện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Nguyễn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Thị</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Thu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Lan</a:t>
            </a:r>
            <a:endPar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381000"/>
            <a:ext cx="8077200" cy="1554163"/>
          </a:xfrm>
          <a:prstGeom prst="rect">
            <a:avLst/>
          </a:prstGeom>
          <a:noFill/>
          <a:ln w="9525">
            <a:noFill/>
            <a:miter lim="800000"/>
            <a:headEnd/>
            <a:tailEnd/>
          </a:ln>
          <a:effectLst/>
        </p:spPr>
        <p:txBody>
          <a:bodyPr lIns="92075" tIns="46038" rIns="92075" bIns="46038">
            <a:spAutoFit/>
          </a:bodyPr>
          <a:lstStyle/>
          <a:p>
            <a:pPr algn="l"/>
            <a:r>
              <a:rPr lang="en-US" sz="3200" b="1">
                <a:solidFill>
                  <a:srgbClr val="0000FF"/>
                </a:solidFill>
                <a:latin typeface="VNI-Helve" pitchFamily="2" charset="0"/>
              </a:rPr>
              <a:t>c. Caùc phaàn môû baøi, keát baøi ñoù gioáng vôùi nhöõng caùch môû baøi , keát baøi naøo ñaõ hoïc?</a:t>
            </a:r>
          </a:p>
        </p:txBody>
      </p:sp>
      <p:sp>
        <p:nvSpPr>
          <p:cNvPr id="75779" name="Rectangle 3"/>
          <p:cNvSpPr>
            <a:spLocks noChangeArrowheads="1"/>
          </p:cNvSpPr>
          <p:nvPr/>
        </p:nvSpPr>
        <p:spPr bwMode="auto">
          <a:xfrm>
            <a:off x="457200" y="2438400"/>
            <a:ext cx="8450263" cy="1692275"/>
          </a:xfrm>
          <a:prstGeom prst="rect">
            <a:avLst/>
          </a:prstGeom>
          <a:noFill/>
          <a:ln w="9525">
            <a:noFill/>
            <a:miter lim="800000"/>
            <a:headEnd/>
            <a:tailEnd/>
          </a:ln>
          <a:effectLst/>
        </p:spPr>
        <p:txBody>
          <a:bodyPr lIns="92075" tIns="46038" rIns="92075" bIns="46038">
            <a:spAutoFit/>
          </a:bodyPr>
          <a:lstStyle/>
          <a:p>
            <a:pPr algn="l"/>
            <a:r>
              <a:rPr lang="en-US" sz="3500" b="1">
                <a:solidFill>
                  <a:srgbClr val="FF0000"/>
                </a:solidFill>
                <a:latin typeface="VNI-Helve" pitchFamily="2" charset="0"/>
              </a:rPr>
              <a:t>Môû baøi</a:t>
            </a:r>
            <a:r>
              <a:rPr lang="en-US" sz="3500">
                <a:solidFill>
                  <a:srgbClr val="0000FF"/>
                </a:solidFill>
                <a:latin typeface="VNI-Helve" pitchFamily="2" charset="0"/>
              </a:rPr>
              <a:t> :</a:t>
            </a:r>
            <a:r>
              <a:rPr lang="en-US" sz="3500">
                <a:solidFill>
                  <a:srgbClr val="660066"/>
                </a:solidFill>
                <a:latin typeface="VNI-Helve" pitchFamily="2" charset="0"/>
              </a:rPr>
              <a:t>Giôùi thieäu ngay ñoà vaät seõ taû laø caùi coái taân</a:t>
            </a:r>
          </a:p>
          <a:p>
            <a:pPr algn="l"/>
            <a:r>
              <a:rPr lang="en-US" sz="3500">
                <a:solidFill>
                  <a:srgbClr val="0000FF"/>
                </a:solidFill>
                <a:latin typeface="VNI-Helve" pitchFamily="2" charset="0"/>
              </a:rPr>
              <a:t>                     </a:t>
            </a:r>
            <a:endParaRPr lang="en-US" sz="3500" b="1">
              <a:solidFill>
                <a:srgbClr val="660066"/>
              </a:solidFill>
              <a:latin typeface="VNI-Helve" pitchFamily="2" charset="0"/>
            </a:endParaRPr>
          </a:p>
        </p:txBody>
      </p:sp>
      <p:sp>
        <p:nvSpPr>
          <p:cNvPr id="75780" name="Rectangle 4"/>
          <p:cNvSpPr>
            <a:spLocks noChangeArrowheads="1"/>
          </p:cNvSpPr>
          <p:nvPr/>
        </p:nvSpPr>
        <p:spPr bwMode="auto">
          <a:xfrm>
            <a:off x="457200" y="3962400"/>
            <a:ext cx="8610600" cy="2225675"/>
          </a:xfrm>
          <a:prstGeom prst="rect">
            <a:avLst/>
          </a:prstGeom>
          <a:noFill/>
          <a:ln w="9525">
            <a:noFill/>
            <a:miter lim="800000"/>
            <a:headEnd/>
            <a:tailEnd/>
          </a:ln>
          <a:effectLst/>
        </p:spPr>
        <p:txBody>
          <a:bodyPr lIns="92075" tIns="46038" rIns="92075" bIns="46038">
            <a:spAutoFit/>
          </a:bodyPr>
          <a:lstStyle/>
          <a:p>
            <a:pPr algn="l"/>
            <a:r>
              <a:rPr lang="en-US" sz="3500" b="1">
                <a:solidFill>
                  <a:srgbClr val="FF0000"/>
                </a:solidFill>
                <a:latin typeface="VNI-Helve" pitchFamily="2" charset="0"/>
              </a:rPr>
              <a:t>Keát baøi: </a:t>
            </a:r>
            <a:r>
              <a:rPr lang="en-US" sz="3500">
                <a:solidFill>
                  <a:srgbClr val="660066"/>
                </a:solidFill>
                <a:latin typeface="VNI-Helve" pitchFamily="2" charset="0"/>
              </a:rPr>
              <a:t>Neâu phaàn keát thuùc cuûa baøi , bình luaän theâm.(Tình caûm thaân thieát giöõa caùc ñoà vaät trong nhaø vôùi baïn nhoû)</a:t>
            </a:r>
          </a:p>
          <a:p>
            <a:pPr algn="l"/>
            <a:r>
              <a:rPr lang="en-US" sz="3500">
                <a:solidFill>
                  <a:srgbClr val="0000FF"/>
                </a:solidFill>
                <a:latin typeface="VNI-Helve" pitchFamily="2" charset="0"/>
              </a:rPr>
              <a:t>                     </a:t>
            </a:r>
            <a:endParaRPr lang="en-US" sz="3500" b="1">
              <a:solidFill>
                <a:srgbClr val="660066"/>
              </a:solidFill>
              <a:latin typeface="VNI-Helve" pitchFamily="2" charset="0"/>
            </a:endParaRPr>
          </a:p>
        </p:txBody>
      </p:sp>
      <p:sp>
        <p:nvSpPr>
          <p:cNvPr id="75781" name="Rectangle 5"/>
          <p:cNvSpPr>
            <a:spLocks noChangeArrowheads="1"/>
          </p:cNvSpPr>
          <p:nvPr/>
        </p:nvSpPr>
        <p:spPr bwMode="auto">
          <a:xfrm>
            <a:off x="774700" y="2971800"/>
            <a:ext cx="6965950" cy="625475"/>
          </a:xfrm>
          <a:prstGeom prst="rect">
            <a:avLst/>
          </a:prstGeom>
          <a:noFill/>
          <a:ln w="9525">
            <a:noFill/>
            <a:miter lim="800000"/>
            <a:headEnd/>
            <a:tailEnd/>
          </a:ln>
          <a:effectLst/>
        </p:spPr>
        <p:txBody>
          <a:bodyPr wrap="none" lIns="92075" tIns="46038" rIns="92075" bIns="46038">
            <a:spAutoFit/>
          </a:bodyPr>
          <a:lstStyle/>
          <a:p>
            <a:pPr algn="l"/>
            <a:r>
              <a:rPr lang="en-US" sz="3500">
                <a:solidFill>
                  <a:schemeClr val="accent2"/>
                </a:solidFill>
                <a:latin typeface="VNI-Helve" pitchFamily="2" charset="0"/>
              </a:rPr>
              <a:t>                     </a:t>
            </a:r>
            <a:r>
              <a:rPr lang="en-US" sz="3500" b="1">
                <a:solidFill>
                  <a:schemeClr val="accent2"/>
                </a:solidFill>
                <a:latin typeface="VNI-Helve" pitchFamily="2" charset="0"/>
              </a:rPr>
              <a:t>( Môû baøi tröïc tieáp )</a:t>
            </a:r>
          </a:p>
        </p:txBody>
      </p:sp>
      <p:sp>
        <p:nvSpPr>
          <p:cNvPr id="75782" name="Rectangle 6"/>
          <p:cNvSpPr>
            <a:spLocks noChangeArrowheads="1"/>
          </p:cNvSpPr>
          <p:nvPr/>
        </p:nvSpPr>
        <p:spPr bwMode="auto">
          <a:xfrm>
            <a:off x="762000" y="5699125"/>
            <a:ext cx="8610600" cy="625475"/>
          </a:xfrm>
          <a:prstGeom prst="rect">
            <a:avLst/>
          </a:prstGeom>
          <a:noFill/>
          <a:ln w="9525">
            <a:noFill/>
            <a:miter lim="800000"/>
            <a:headEnd/>
            <a:tailEnd/>
          </a:ln>
          <a:effectLst/>
        </p:spPr>
        <p:txBody>
          <a:bodyPr lIns="92075" tIns="46038" rIns="92075" bIns="46038">
            <a:spAutoFit/>
          </a:bodyPr>
          <a:lstStyle/>
          <a:p>
            <a:pPr algn="l"/>
            <a:r>
              <a:rPr lang="en-US" sz="3500">
                <a:solidFill>
                  <a:schemeClr val="accent2"/>
                </a:solidFill>
                <a:latin typeface="VNI-Helve" pitchFamily="2" charset="0"/>
              </a:rPr>
              <a:t>                     </a:t>
            </a:r>
            <a:r>
              <a:rPr lang="en-US" sz="3500" b="1">
                <a:solidFill>
                  <a:schemeClr val="accent2"/>
                </a:solidFill>
                <a:latin typeface="VNI-Helve" pitchFamily="2" charset="0"/>
              </a:rPr>
              <a:t>( Keát baøi môû roäng )</a:t>
            </a:r>
          </a:p>
        </p:txBody>
      </p:sp>
      <p:sp>
        <p:nvSpPr>
          <p:cNvPr id="75783" name="Rectangle 7"/>
          <p:cNvSpPr>
            <a:spLocks noChangeArrowheads="1"/>
          </p:cNvSpPr>
          <p:nvPr/>
        </p:nvSpPr>
        <p:spPr bwMode="auto">
          <a:xfrm>
            <a:off x="76200" y="114300"/>
            <a:ext cx="8915400" cy="6629400"/>
          </a:xfrm>
          <a:prstGeom prst="rect">
            <a:avLst/>
          </a:prstGeom>
          <a:noFill/>
          <a:ln w="38100" cmpd="dbl">
            <a:solidFill>
              <a:schemeClr val="tx1"/>
            </a:solidFill>
            <a:miter lim="800000"/>
            <a:headEnd type="none" w="sm" len="sm"/>
            <a:tailEnd type="none" w="sm" len="sm"/>
          </a:ln>
          <a:effectLst/>
        </p:spPr>
        <p:txBody>
          <a:bodyPr wrap="none" anchor="ctr"/>
          <a:lstStyle/>
          <a:p>
            <a:endParaRPr lang="en-US"/>
          </a:p>
        </p:txBody>
      </p:sp>
      <p:sp>
        <p:nvSpPr>
          <p:cNvPr id="75785" name="Line 9"/>
          <p:cNvSpPr>
            <a:spLocks noChangeShapeType="1"/>
          </p:cNvSpPr>
          <p:nvPr/>
        </p:nvSpPr>
        <p:spPr bwMode="auto">
          <a:xfrm>
            <a:off x="2667000" y="2209800"/>
            <a:ext cx="3733800" cy="0"/>
          </a:xfrm>
          <a:prstGeom prst="line">
            <a:avLst/>
          </a:prstGeom>
          <a:noFill/>
          <a:ln w="38100">
            <a:solidFill>
              <a:srgbClr val="336600"/>
            </a:solidFill>
            <a:round/>
            <a:headEnd type="none" w="sm" len="sm"/>
            <a:tailEnd type="none" w="sm" len="sm"/>
          </a:ln>
          <a:effectLst/>
        </p:spPr>
        <p:txBody>
          <a:bodyPr/>
          <a:lstStyle/>
          <a:p>
            <a:endParaRPr lang="en-US"/>
          </a:p>
        </p:txBody>
      </p:sp>
      <p:sp>
        <p:nvSpPr>
          <p:cNvPr id="75787" name="AutoShape 11">
            <a:hlinkClick r:id="" action="ppaction://hlinkshowjump?jump=lastslide" highlightClick="1"/>
          </p:cNvPr>
          <p:cNvSpPr>
            <a:spLocks noChangeArrowheads="1"/>
          </p:cNvSpPr>
          <p:nvPr/>
        </p:nvSpPr>
        <p:spPr bwMode="auto">
          <a:xfrm>
            <a:off x="7924800" y="6324600"/>
            <a:ext cx="685800" cy="304800"/>
          </a:xfrm>
          <a:prstGeom prst="actionButtonEnd">
            <a:avLst/>
          </a:prstGeom>
          <a:solidFill>
            <a:schemeClr val="accent1"/>
          </a:solidFill>
          <a:ln w="12700">
            <a:no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wedge">
                                      <p:cBhvr>
                                        <p:cTn id="7" dur="20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75781"/>
                                        </p:tgtEl>
                                        <p:attrNameLst>
                                          <p:attrName>style.visibility</p:attrName>
                                        </p:attrNameLst>
                                      </p:cBhvr>
                                      <p:to>
                                        <p:strVal val="visible"/>
                                      </p:to>
                                    </p:set>
                                    <p:anim by="(-#ppt_w*2)" calcmode="lin" valueType="num">
                                      <p:cBhvr rctx="PPT">
                                        <p:cTn id="12" dur="500" autoRev="1" fill="hold">
                                          <p:stCondLst>
                                            <p:cond delay="0"/>
                                          </p:stCondLst>
                                        </p:cTn>
                                        <p:tgtEl>
                                          <p:spTgt spid="75781"/>
                                        </p:tgtEl>
                                        <p:attrNameLst>
                                          <p:attrName>ppt_w</p:attrName>
                                        </p:attrNameLst>
                                      </p:cBhvr>
                                    </p:anim>
                                    <p:anim by="(#ppt_w*0.50)" calcmode="lin" valueType="num">
                                      <p:cBhvr>
                                        <p:cTn id="13" dur="500" decel="50000" autoRev="1" fill="hold">
                                          <p:stCondLst>
                                            <p:cond delay="0"/>
                                          </p:stCondLst>
                                        </p:cTn>
                                        <p:tgtEl>
                                          <p:spTgt spid="75781"/>
                                        </p:tgtEl>
                                        <p:attrNameLst>
                                          <p:attrName>ppt_x</p:attrName>
                                        </p:attrNameLst>
                                      </p:cBhvr>
                                    </p:anim>
                                    <p:anim from="(-#ppt_h/2)" to="(#ppt_y)" calcmode="lin" valueType="num">
                                      <p:cBhvr>
                                        <p:cTn id="14" dur="1000" fill="hold">
                                          <p:stCondLst>
                                            <p:cond delay="0"/>
                                          </p:stCondLst>
                                        </p:cTn>
                                        <p:tgtEl>
                                          <p:spTgt spid="75781"/>
                                        </p:tgtEl>
                                        <p:attrNameLst>
                                          <p:attrName>ppt_y</p:attrName>
                                        </p:attrNameLst>
                                      </p:cBhvr>
                                    </p:anim>
                                    <p:animRot by="21600000">
                                      <p:cBhvr>
                                        <p:cTn id="15" dur="1000" fill="hold">
                                          <p:stCondLst>
                                            <p:cond delay="0"/>
                                          </p:stCondLst>
                                        </p:cTn>
                                        <p:tgtEl>
                                          <p:spTgt spid="7578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75780"/>
                                        </p:tgtEl>
                                        <p:attrNameLst>
                                          <p:attrName>style.visibility</p:attrName>
                                        </p:attrNameLst>
                                      </p:cBhvr>
                                      <p:to>
                                        <p:strVal val="visible"/>
                                      </p:to>
                                    </p:set>
                                    <p:animEffect transition="in" filter="wedge">
                                      <p:cBhvr>
                                        <p:cTn id="20" dur="2000"/>
                                        <p:tgtEl>
                                          <p:spTgt spid="75780"/>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75782"/>
                                        </p:tgtEl>
                                        <p:attrNameLst>
                                          <p:attrName>style.visibility</p:attrName>
                                        </p:attrNameLst>
                                      </p:cBhvr>
                                      <p:to>
                                        <p:strVal val="visible"/>
                                      </p:to>
                                    </p:set>
                                    <p:anim by="(-#ppt_w*2)" calcmode="lin" valueType="num">
                                      <p:cBhvr rctx="PPT">
                                        <p:cTn id="25" dur="500" autoRev="1" fill="hold">
                                          <p:stCondLst>
                                            <p:cond delay="0"/>
                                          </p:stCondLst>
                                        </p:cTn>
                                        <p:tgtEl>
                                          <p:spTgt spid="75782"/>
                                        </p:tgtEl>
                                        <p:attrNameLst>
                                          <p:attrName>ppt_w</p:attrName>
                                        </p:attrNameLst>
                                      </p:cBhvr>
                                    </p:anim>
                                    <p:anim by="(#ppt_w*0.50)" calcmode="lin" valueType="num">
                                      <p:cBhvr>
                                        <p:cTn id="26" dur="500" decel="50000" autoRev="1" fill="hold">
                                          <p:stCondLst>
                                            <p:cond delay="0"/>
                                          </p:stCondLst>
                                        </p:cTn>
                                        <p:tgtEl>
                                          <p:spTgt spid="75782"/>
                                        </p:tgtEl>
                                        <p:attrNameLst>
                                          <p:attrName>ppt_x</p:attrName>
                                        </p:attrNameLst>
                                      </p:cBhvr>
                                    </p:anim>
                                    <p:anim from="(-#ppt_h/2)" to="(#ppt_y)" calcmode="lin" valueType="num">
                                      <p:cBhvr>
                                        <p:cTn id="27" dur="1000" fill="hold">
                                          <p:stCondLst>
                                            <p:cond delay="0"/>
                                          </p:stCondLst>
                                        </p:cTn>
                                        <p:tgtEl>
                                          <p:spTgt spid="75782"/>
                                        </p:tgtEl>
                                        <p:attrNameLst>
                                          <p:attrName>ppt_y</p:attrName>
                                        </p:attrNameLst>
                                      </p:cBhvr>
                                    </p:anim>
                                    <p:animRot by="21600000">
                                      <p:cBhvr>
                                        <p:cTn id="28" dur="1000" fill="hold">
                                          <p:stCondLst>
                                            <p:cond delay="0"/>
                                          </p:stCondLst>
                                        </p:cTn>
                                        <p:tgtEl>
                                          <p:spTgt spid="757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1" grpId="0"/>
      <p:bldP spid="757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914400" y="609600"/>
            <a:ext cx="7391400" cy="1066800"/>
          </a:xfrm>
          <a:prstGeom prst="rect">
            <a:avLst/>
          </a:prstGeom>
          <a:noFill/>
          <a:ln w="12700">
            <a:noFill/>
            <a:miter lim="800000"/>
            <a:headEnd type="none" w="sm" len="sm"/>
            <a:tailEnd type="none" w="sm" len="sm"/>
          </a:ln>
          <a:effectLst/>
        </p:spPr>
        <p:txBody>
          <a:bodyPr>
            <a:spAutoFit/>
          </a:bodyPr>
          <a:lstStyle/>
          <a:p>
            <a:pPr algn="l"/>
            <a:r>
              <a:rPr lang="en-US" sz="3200" b="1">
                <a:solidFill>
                  <a:srgbClr val="660066"/>
                </a:solidFill>
                <a:latin typeface="VNI-Helve" pitchFamily="2" charset="0"/>
              </a:rPr>
              <a:t>Ñeå baøi vaên mieâu taû caùi coái chaân thöïc, sinh ñoäng</a:t>
            </a:r>
          </a:p>
        </p:txBody>
      </p:sp>
      <p:sp>
        <p:nvSpPr>
          <p:cNvPr id="79875" name="Text Box 3"/>
          <p:cNvSpPr txBox="1">
            <a:spLocks noChangeArrowheads="1"/>
          </p:cNvSpPr>
          <p:nvPr/>
        </p:nvSpPr>
        <p:spPr bwMode="auto">
          <a:xfrm>
            <a:off x="152400" y="2286000"/>
            <a:ext cx="9601200" cy="549275"/>
          </a:xfrm>
          <a:prstGeom prst="rect">
            <a:avLst/>
          </a:prstGeom>
          <a:noFill/>
          <a:ln w="12700">
            <a:noFill/>
            <a:miter lim="800000"/>
            <a:headEnd type="none" w="sm" len="sm"/>
            <a:tailEnd type="none" w="sm" len="sm"/>
          </a:ln>
          <a:effectLst/>
        </p:spPr>
        <p:txBody>
          <a:bodyPr>
            <a:spAutoFit/>
          </a:bodyPr>
          <a:lstStyle/>
          <a:p>
            <a:pPr algn="l"/>
            <a:r>
              <a:rPr lang="en-US" sz="3000">
                <a:solidFill>
                  <a:srgbClr val="FF0000"/>
                </a:solidFill>
                <a:latin typeface="VNI-Helve" pitchFamily="2" charset="0"/>
                <a:sym typeface="Wingdings 2" pitchFamily="18" charset="2"/>
              </a:rPr>
              <a:t> </a:t>
            </a:r>
            <a:r>
              <a:rPr lang="en-US" sz="3000">
                <a:solidFill>
                  <a:srgbClr val="FF0000"/>
                </a:solidFill>
                <a:latin typeface="VNI-Helve" pitchFamily="2" charset="0"/>
              </a:rPr>
              <a:t>Taùc giaû ñaõ söû duïng nhöõng hình aûnh so saùnh:</a:t>
            </a:r>
          </a:p>
        </p:txBody>
      </p:sp>
      <p:sp>
        <p:nvSpPr>
          <p:cNvPr id="79876" name="Text Box 4"/>
          <p:cNvSpPr txBox="1">
            <a:spLocks noChangeArrowheads="1"/>
          </p:cNvSpPr>
          <p:nvPr/>
        </p:nvSpPr>
        <p:spPr bwMode="auto">
          <a:xfrm>
            <a:off x="1066800" y="2895600"/>
            <a:ext cx="8382000" cy="946150"/>
          </a:xfrm>
          <a:prstGeom prst="rect">
            <a:avLst/>
          </a:prstGeom>
          <a:noFill/>
          <a:ln w="12700">
            <a:noFill/>
            <a:miter lim="800000"/>
            <a:headEnd type="none" w="sm" len="sm"/>
            <a:tailEnd type="none" w="sm" len="sm"/>
          </a:ln>
          <a:effectLst/>
        </p:spPr>
        <p:txBody>
          <a:bodyPr>
            <a:spAutoFit/>
          </a:bodyPr>
          <a:lstStyle/>
          <a:p>
            <a:pPr algn="l"/>
            <a:r>
              <a:rPr lang="en-US" sz="2800">
                <a:solidFill>
                  <a:schemeClr val="accent2"/>
                </a:solidFill>
                <a:latin typeface="VNI-Helve" pitchFamily="2" charset="0"/>
              </a:rPr>
              <a:t> - chaät </a:t>
            </a:r>
            <a:r>
              <a:rPr lang="en-US" sz="2800" b="1">
                <a:solidFill>
                  <a:srgbClr val="FF0000"/>
                </a:solidFill>
                <a:latin typeface="VNI-Helve" pitchFamily="2" charset="0"/>
              </a:rPr>
              <a:t>nhö</a:t>
            </a:r>
            <a:r>
              <a:rPr lang="en-US" sz="2800">
                <a:solidFill>
                  <a:schemeClr val="accent2"/>
                </a:solidFill>
                <a:latin typeface="VNI-Helve" pitchFamily="2" charset="0"/>
              </a:rPr>
              <a:t> neâm coái .</a:t>
            </a:r>
          </a:p>
          <a:p>
            <a:pPr algn="l"/>
            <a:r>
              <a:rPr lang="en-US" sz="2800">
                <a:solidFill>
                  <a:schemeClr val="accent2"/>
                </a:solidFill>
                <a:latin typeface="VNI-Helve" pitchFamily="2" charset="0"/>
              </a:rPr>
              <a:t> - caùi choát baèng tre maø raén </a:t>
            </a:r>
            <a:r>
              <a:rPr lang="en-US" sz="2800" b="1">
                <a:solidFill>
                  <a:srgbClr val="FF0000"/>
                </a:solidFill>
                <a:latin typeface="VNI-Helve" pitchFamily="2" charset="0"/>
              </a:rPr>
              <a:t>nhö</a:t>
            </a:r>
            <a:r>
              <a:rPr lang="en-US" sz="2800">
                <a:solidFill>
                  <a:schemeClr val="accent2"/>
                </a:solidFill>
                <a:latin typeface="VNI-Helve" pitchFamily="2" charset="0"/>
              </a:rPr>
              <a:t> ñanh</a:t>
            </a:r>
          </a:p>
        </p:txBody>
      </p:sp>
      <p:sp>
        <p:nvSpPr>
          <p:cNvPr id="79877" name="Text Box 5"/>
          <p:cNvSpPr txBox="1">
            <a:spLocks noChangeArrowheads="1"/>
          </p:cNvSpPr>
          <p:nvPr/>
        </p:nvSpPr>
        <p:spPr bwMode="auto">
          <a:xfrm>
            <a:off x="76200" y="4191000"/>
            <a:ext cx="8382000" cy="549275"/>
          </a:xfrm>
          <a:prstGeom prst="rect">
            <a:avLst/>
          </a:prstGeom>
          <a:noFill/>
          <a:ln w="12700">
            <a:noFill/>
            <a:miter lim="800000"/>
            <a:headEnd type="none" w="sm" len="sm"/>
            <a:tailEnd type="none" w="sm" len="sm"/>
          </a:ln>
          <a:effectLst/>
        </p:spPr>
        <p:txBody>
          <a:bodyPr>
            <a:spAutoFit/>
          </a:bodyPr>
          <a:lstStyle/>
          <a:p>
            <a:pPr algn="l"/>
            <a:r>
              <a:rPr lang="en-US" sz="3000">
                <a:solidFill>
                  <a:srgbClr val="FF0000"/>
                </a:solidFill>
                <a:latin typeface="VNI-Helve" pitchFamily="2" charset="0"/>
                <a:sym typeface="Wingdings 2" pitchFamily="18" charset="2"/>
              </a:rPr>
              <a:t> </a:t>
            </a:r>
            <a:r>
              <a:rPr lang="en-US" sz="3000">
                <a:solidFill>
                  <a:srgbClr val="FF0000"/>
                </a:solidFill>
                <a:latin typeface="VNI-Helve" pitchFamily="2" charset="0"/>
              </a:rPr>
              <a:t>Caùc hình aûnh nhaân hoùa :</a:t>
            </a:r>
          </a:p>
        </p:txBody>
      </p:sp>
      <p:sp>
        <p:nvSpPr>
          <p:cNvPr id="79878" name="Text Box 6"/>
          <p:cNvSpPr txBox="1">
            <a:spLocks noChangeArrowheads="1"/>
          </p:cNvSpPr>
          <p:nvPr/>
        </p:nvSpPr>
        <p:spPr bwMode="auto">
          <a:xfrm>
            <a:off x="1066800" y="4876800"/>
            <a:ext cx="8382000" cy="1373188"/>
          </a:xfrm>
          <a:prstGeom prst="rect">
            <a:avLst/>
          </a:prstGeom>
          <a:noFill/>
          <a:ln w="12700">
            <a:noFill/>
            <a:miter lim="800000"/>
            <a:headEnd type="none" w="sm" len="sm"/>
            <a:tailEnd type="none" w="sm" len="sm"/>
          </a:ln>
          <a:effectLst/>
        </p:spPr>
        <p:txBody>
          <a:bodyPr>
            <a:spAutoFit/>
          </a:bodyPr>
          <a:lstStyle/>
          <a:p>
            <a:pPr algn="l"/>
            <a:r>
              <a:rPr lang="en-US" sz="2800">
                <a:solidFill>
                  <a:schemeClr val="accent2"/>
                </a:solidFill>
                <a:latin typeface="VNI-Helve" pitchFamily="2" charset="0"/>
              </a:rPr>
              <a:t> - caùi tai </a:t>
            </a:r>
            <a:r>
              <a:rPr lang="en-US" sz="2800" b="1">
                <a:solidFill>
                  <a:srgbClr val="FF0000"/>
                </a:solidFill>
                <a:latin typeface="VNI-Helve" pitchFamily="2" charset="0"/>
              </a:rPr>
              <a:t>tænh taùo ñeå nghe ngoùng</a:t>
            </a:r>
            <a:r>
              <a:rPr lang="en-US" sz="2800">
                <a:solidFill>
                  <a:schemeClr val="accent2"/>
                </a:solidFill>
                <a:latin typeface="VNI-Helve" pitchFamily="2" charset="0"/>
              </a:rPr>
              <a:t>. .</a:t>
            </a:r>
          </a:p>
          <a:p>
            <a:pPr algn="l"/>
            <a:r>
              <a:rPr lang="en-US" sz="2800">
                <a:solidFill>
                  <a:schemeClr val="accent2"/>
                </a:solidFill>
                <a:latin typeface="VNI-Helve" pitchFamily="2" charset="0"/>
              </a:rPr>
              <a:t> - caùi coái xay, caùi voõng ñay . . .vv taát caû, </a:t>
            </a:r>
          </a:p>
          <a:p>
            <a:pPr algn="l"/>
            <a:r>
              <a:rPr lang="en-US" sz="2800">
                <a:solidFill>
                  <a:schemeClr val="accent2"/>
                </a:solidFill>
                <a:latin typeface="VNI-Helve" pitchFamily="2" charset="0"/>
              </a:rPr>
              <a:t>taát caû chuùng noù ñeàu </a:t>
            </a:r>
            <a:r>
              <a:rPr lang="en-US" sz="2800" b="1">
                <a:solidFill>
                  <a:srgbClr val="FF0000"/>
                </a:solidFill>
                <a:latin typeface="VNI-Helve" pitchFamily="2" charset="0"/>
              </a:rPr>
              <a:t>caát tieáng noùi </a:t>
            </a:r>
            <a:r>
              <a:rPr lang="en-US" sz="2800">
                <a:solidFill>
                  <a:schemeClr val="accent2"/>
                </a:solidFill>
                <a:latin typeface="VNI-Helve" pitchFamily="2" charset="0"/>
              </a:rPr>
              <a:t>: . . . </a:t>
            </a:r>
          </a:p>
        </p:txBody>
      </p:sp>
      <p:sp>
        <p:nvSpPr>
          <p:cNvPr id="79879" name="Rectangle 7"/>
          <p:cNvSpPr>
            <a:spLocks noChangeArrowheads="1"/>
          </p:cNvSpPr>
          <p:nvPr/>
        </p:nvSpPr>
        <p:spPr bwMode="auto">
          <a:xfrm>
            <a:off x="95250" y="133350"/>
            <a:ext cx="8915400" cy="6553200"/>
          </a:xfrm>
          <a:prstGeom prst="rect">
            <a:avLst/>
          </a:prstGeom>
          <a:noFill/>
          <a:ln w="38100" cmpd="dbl">
            <a:solidFill>
              <a:schemeClr val="tx1"/>
            </a:solidFill>
            <a:miter lim="800000"/>
            <a:headEnd type="none" w="sm" len="sm"/>
            <a:tailEnd type="none" w="sm" len="sm"/>
          </a:ln>
          <a:effectLst/>
        </p:spPr>
        <p:txBody>
          <a:bodyPr wrap="none" anchor="ctr"/>
          <a:lstStyle/>
          <a:p>
            <a:endParaRPr lang="en-US"/>
          </a:p>
        </p:txBody>
      </p:sp>
      <p:sp>
        <p:nvSpPr>
          <p:cNvPr id="79881" name="Line 9"/>
          <p:cNvSpPr>
            <a:spLocks noChangeShapeType="1"/>
          </p:cNvSpPr>
          <p:nvPr/>
        </p:nvSpPr>
        <p:spPr bwMode="auto">
          <a:xfrm>
            <a:off x="2590800" y="1981200"/>
            <a:ext cx="3733800" cy="0"/>
          </a:xfrm>
          <a:prstGeom prst="line">
            <a:avLst/>
          </a:prstGeom>
          <a:noFill/>
          <a:ln w="38100">
            <a:solidFill>
              <a:srgbClr val="336600"/>
            </a:solidFill>
            <a:round/>
            <a:headEnd type="none" w="sm" len="sm"/>
            <a:tailEnd type="none" w="sm" len="sm"/>
          </a:ln>
          <a:effectLst/>
        </p:spPr>
        <p:txBody>
          <a:bodyPr/>
          <a:lstStyle/>
          <a:p>
            <a:endParaRPr lang="en-US"/>
          </a:p>
        </p:txBody>
      </p:sp>
      <p:sp>
        <p:nvSpPr>
          <p:cNvPr id="79883" name="AutoShape 11">
            <a:hlinkClick r:id="" action="ppaction://hlinkshowjump?jump=nextslide" highlightClick="1"/>
          </p:cNvPr>
          <p:cNvSpPr>
            <a:spLocks noChangeArrowheads="1"/>
          </p:cNvSpPr>
          <p:nvPr/>
        </p:nvSpPr>
        <p:spPr bwMode="auto">
          <a:xfrm>
            <a:off x="8153400" y="6248400"/>
            <a:ext cx="762000" cy="304800"/>
          </a:xfrm>
          <a:prstGeom prst="actionButtonForwardNext">
            <a:avLst/>
          </a:prstGeom>
          <a:solidFill>
            <a:schemeClr val="accent1"/>
          </a:solidFill>
          <a:ln w="12700">
            <a:no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wheel(4)">
                                      <p:cBhvr>
                                        <p:cTn id="7" dur="2000"/>
                                        <p:tgtEl>
                                          <p:spTgt spid="7987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79876"/>
                                        </p:tgtEl>
                                        <p:attrNameLst>
                                          <p:attrName>style.visibility</p:attrName>
                                        </p:attrNameLst>
                                      </p:cBhvr>
                                      <p:to>
                                        <p:strVal val="visible"/>
                                      </p:to>
                                    </p:set>
                                    <p:anim calcmode="lin" valueType="num">
                                      <p:cBhvr>
                                        <p:cTn id="12" dur="1000" fill="hold"/>
                                        <p:tgtEl>
                                          <p:spTgt spid="79876"/>
                                        </p:tgtEl>
                                        <p:attrNameLst>
                                          <p:attrName>ppt_w</p:attrName>
                                        </p:attrNameLst>
                                      </p:cBhvr>
                                      <p:tavLst>
                                        <p:tav tm="0">
                                          <p:val>
                                            <p:fltVal val="0"/>
                                          </p:val>
                                        </p:tav>
                                        <p:tav tm="100000">
                                          <p:val>
                                            <p:strVal val="#ppt_w"/>
                                          </p:val>
                                        </p:tav>
                                      </p:tavLst>
                                    </p:anim>
                                    <p:anim calcmode="lin" valueType="num">
                                      <p:cBhvr>
                                        <p:cTn id="13" dur="1000" fill="hold"/>
                                        <p:tgtEl>
                                          <p:spTgt spid="79876"/>
                                        </p:tgtEl>
                                        <p:attrNameLst>
                                          <p:attrName>ppt_h</p:attrName>
                                        </p:attrNameLst>
                                      </p:cBhvr>
                                      <p:tavLst>
                                        <p:tav tm="0">
                                          <p:val>
                                            <p:fltVal val="0"/>
                                          </p:val>
                                        </p:tav>
                                        <p:tav tm="100000">
                                          <p:val>
                                            <p:strVal val="#ppt_h"/>
                                          </p:val>
                                        </p:tav>
                                      </p:tavLst>
                                    </p:anim>
                                    <p:anim calcmode="lin" valueType="num">
                                      <p:cBhvr>
                                        <p:cTn id="14" dur="1000" fill="hold"/>
                                        <p:tgtEl>
                                          <p:spTgt spid="79876"/>
                                        </p:tgtEl>
                                        <p:attrNameLst>
                                          <p:attrName>style.rotation</p:attrName>
                                        </p:attrNameLst>
                                      </p:cBhvr>
                                      <p:tavLst>
                                        <p:tav tm="0">
                                          <p:val>
                                            <p:fltVal val="90"/>
                                          </p:val>
                                        </p:tav>
                                        <p:tav tm="100000">
                                          <p:val>
                                            <p:fltVal val="0"/>
                                          </p:val>
                                        </p:tav>
                                      </p:tavLst>
                                    </p:anim>
                                    <p:animEffect transition="in" filter="fade">
                                      <p:cBhvr>
                                        <p:cTn id="15" dur="1000"/>
                                        <p:tgtEl>
                                          <p:spTgt spid="79876"/>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79877"/>
                                        </p:tgtEl>
                                        <p:attrNameLst>
                                          <p:attrName>style.visibility</p:attrName>
                                        </p:attrNameLst>
                                      </p:cBhvr>
                                      <p:to>
                                        <p:strVal val="visible"/>
                                      </p:to>
                                    </p:set>
                                    <p:animEffect transition="in" filter="wedge">
                                      <p:cBhvr>
                                        <p:cTn id="20" dur="2000"/>
                                        <p:tgtEl>
                                          <p:spTgt spid="7987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79878"/>
                                        </p:tgtEl>
                                        <p:attrNameLst>
                                          <p:attrName>style.visibility</p:attrName>
                                        </p:attrNameLst>
                                      </p:cBhvr>
                                      <p:to>
                                        <p:strVal val="visible"/>
                                      </p:to>
                                    </p:set>
                                    <p:anim calcmode="lin" valueType="num">
                                      <p:cBhvr>
                                        <p:cTn id="25" dur="1000" fill="hold"/>
                                        <p:tgtEl>
                                          <p:spTgt spid="79878"/>
                                        </p:tgtEl>
                                        <p:attrNameLst>
                                          <p:attrName>ppt_w</p:attrName>
                                        </p:attrNameLst>
                                      </p:cBhvr>
                                      <p:tavLst>
                                        <p:tav tm="0">
                                          <p:val>
                                            <p:fltVal val="0"/>
                                          </p:val>
                                        </p:tav>
                                        <p:tav tm="100000">
                                          <p:val>
                                            <p:strVal val="#ppt_w"/>
                                          </p:val>
                                        </p:tav>
                                      </p:tavLst>
                                    </p:anim>
                                    <p:anim calcmode="lin" valueType="num">
                                      <p:cBhvr>
                                        <p:cTn id="26" dur="1000" fill="hold"/>
                                        <p:tgtEl>
                                          <p:spTgt spid="79878"/>
                                        </p:tgtEl>
                                        <p:attrNameLst>
                                          <p:attrName>ppt_h</p:attrName>
                                        </p:attrNameLst>
                                      </p:cBhvr>
                                      <p:tavLst>
                                        <p:tav tm="0">
                                          <p:val>
                                            <p:fltVal val="0"/>
                                          </p:val>
                                        </p:tav>
                                        <p:tav tm="100000">
                                          <p:val>
                                            <p:strVal val="#ppt_h"/>
                                          </p:val>
                                        </p:tav>
                                      </p:tavLst>
                                    </p:anim>
                                    <p:anim calcmode="lin" valueType="num">
                                      <p:cBhvr>
                                        <p:cTn id="27" dur="1000" fill="hold"/>
                                        <p:tgtEl>
                                          <p:spTgt spid="79878"/>
                                        </p:tgtEl>
                                        <p:attrNameLst>
                                          <p:attrName>style.rotation</p:attrName>
                                        </p:attrNameLst>
                                      </p:cBhvr>
                                      <p:tavLst>
                                        <p:tav tm="0">
                                          <p:val>
                                            <p:fltVal val="90"/>
                                          </p:val>
                                        </p:tav>
                                        <p:tav tm="100000">
                                          <p:val>
                                            <p:fltVal val="0"/>
                                          </p:val>
                                        </p:tav>
                                      </p:tavLst>
                                    </p:anim>
                                    <p:animEffect transition="in" filter="fade">
                                      <p:cBhvr>
                                        <p:cTn id="28" dur="10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p:bldP spid="79876" grpId="0"/>
      <p:bldP spid="79877" grpId="0"/>
      <p:bldP spid="798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descr="Solid diamond"/>
          <p:cNvSpPr>
            <a:spLocks noChangeArrowheads="1"/>
          </p:cNvSpPr>
          <p:nvPr/>
        </p:nvSpPr>
        <p:spPr bwMode="auto">
          <a:xfrm>
            <a:off x="0" y="0"/>
            <a:ext cx="9144000" cy="6858000"/>
          </a:xfrm>
          <a:prstGeom prst="rect">
            <a:avLst/>
          </a:prstGeom>
          <a:pattFill prst="solidDmnd">
            <a:fgClr>
              <a:srgbClr val="FFFF00"/>
            </a:fgClr>
            <a:bgClr>
              <a:schemeClr val="bg1"/>
            </a:bgClr>
          </a:pattFill>
          <a:ln w="9525">
            <a:solidFill>
              <a:schemeClr val="tx1"/>
            </a:solidFill>
            <a:miter lim="800000"/>
            <a:headEnd/>
            <a:tailEnd/>
          </a:ln>
          <a:effectLst/>
        </p:spPr>
        <p:txBody>
          <a:bodyPr wrap="none" anchor="ctr"/>
          <a:lstStyle/>
          <a:p>
            <a:endParaRPr lang="en-US"/>
          </a:p>
        </p:txBody>
      </p:sp>
      <p:pic>
        <p:nvPicPr>
          <p:cNvPr id="32774" name="Picture 6" descr="35621285829948"/>
          <p:cNvPicPr>
            <a:picLocks noChangeAspect="1" noChangeArrowheads="1" noCrop="1"/>
          </p:cNvPicPr>
          <p:nvPr/>
        </p:nvPicPr>
        <p:blipFill>
          <a:blip r:embed="rId2"/>
          <a:srcRect/>
          <a:stretch>
            <a:fillRect/>
          </a:stretch>
        </p:blipFill>
        <p:spPr bwMode="auto">
          <a:xfrm>
            <a:off x="7726363" y="304800"/>
            <a:ext cx="1417637" cy="2438400"/>
          </a:xfrm>
          <a:prstGeom prst="rect">
            <a:avLst/>
          </a:prstGeom>
          <a:noFill/>
        </p:spPr>
      </p:pic>
      <p:sp>
        <p:nvSpPr>
          <p:cNvPr id="32782" name="Rectangle 14"/>
          <p:cNvSpPr>
            <a:spLocks noChangeArrowheads="1"/>
          </p:cNvSpPr>
          <p:nvPr/>
        </p:nvSpPr>
        <p:spPr bwMode="auto">
          <a:xfrm>
            <a:off x="381000" y="2514600"/>
            <a:ext cx="4191000" cy="3081338"/>
          </a:xfrm>
          <a:prstGeom prst="rect">
            <a:avLst/>
          </a:prstGeom>
          <a:noFill/>
          <a:ln w="9525">
            <a:noFill/>
            <a:miter lim="800000"/>
            <a:headEnd/>
            <a:tailEnd/>
          </a:ln>
          <a:effectLst/>
        </p:spPr>
        <p:txBody>
          <a:bodyPr lIns="92075" tIns="46038" rIns="92075" bIns="46038">
            <a:spAutoFit/>
          </a:bodyPr>
          <a:lstStyle/>
          <a:p>
            <a:pPr algn="l"/>
            <a:endParaRPr lang="en-US" sz="2800" b="1">
              <a:solidFill>
                <a:srgbClr val="FF0000"/>
              </a:solidFill>
              <a:latin typeface="VNI-Helve" pitchFamily="2" charset="0"/>
            </a:endParaRPr>
          </a:p>
          <a:p>
            <a:pPr algn="l">
              <a:buFont typeface="Wingdings" pitchFamily="2" charset="2"/>
              <a:buChar char="v"/>
            </a:pPr>
            <a:r>
              <a:rPr lang="en-US" sz="2800" b="1">
                <a:solidFill>
                  <a:schemeClr val="accent2"/>
                </a:solidFill>
                <a:latin typeface="VNI-Helve" pitchFamily="2" charset="0"/>
              </a:rPr>
              <a:t>Taû hình daùng caùi coái theo trình töï: töø boä phaän lôùn ñeán boä phaän nhoû, töø ngoøai vaøo trong,töø phaàn chính ñeán phaàn phuï.</a:t>
            </a:r>
          </a:p>
        </p:txBody>
      </p:sp>
      <p:sp>
        <p:nvSpPr>
          <p:cNvPr id="32783" name="Rectangle 15"/>
          <p:cNvSpPr>
            <a:spLocks noChangeArrowheads="1"/>
          </p:cNvSpPr>
          <p:nvPr/>
        </p:nvSpPr>
        <p:spPr bwMode="auto">
          <a:xfrm>
            <a:off x="4572000" y="2971800"/>
            <a:ext cx="4572000" cy="2227263"/>
          </a:xfrm>
          <a:prstGeom prst="rect">
            <a:avLst/>
          </a:prstGeom>
          <a:noFill/>
          <a:ln w="9525">
            <a:noFill/>
            <a:miter lim="800000"/>
            <a:headEnd/>
            <a:tailEnd/>
          </a:ln>
          <a:effectLst/>
        </p:spPr>
        <p:txBody>
          <a:bodyPr lIns="92075" tIns="46038" rIns="92075" bIns="46038">
            <a:spAutoFit/>
          </a:bodyPr>
          <a:lstStyle/>
          <a:p>
            <a:pPr algn="l">
              <a:buFont typeface="Wingdings" pitchFamily="2" charset="2"/>
              <a:buNone/>
            </a:pPr>
            <a:r>
              <a:rPr lang="en-US" sz="2800">
                <a:solidFill>
                  <a:srgbClr val="FF0000"/>
                </a:solidFill>
                <a:latin typeface="VNI-Helve" pitchFamily="2" charset="0"/>
              </a:rPr>
              <a:t>     Caùi vaønh    caùi aùo ; hai </a:t>
            </a:r>
          </a:p>
          <a:p>
            <a:pPr algn="l"/>
            <a:r>
              <a:rPr lang="en-US" sz="2800">
                <a:solidFill>
                  <a:srgbClr val="FF0000"/>
                </a:solidFill>
                <a:latin typeface="VNI-Helve" pitchFamily="2" charset="0"/>
              </a:rPr>
              <a:t>caùi tai    loã tai ; haøm raêng coái    daêm coái ; caàn coái    ñaàu caàn    caùi choát     daây</a:t>
            </a:r>
          </a:p>
          <a:p>
            <a:pPr algn="l"/>
            <a:r>
              <a:rPr lang="en-US" sz="2800">
                <a:solidFill>
                  <a:srgbClr val="FF0000"/>
                </a:solidFill>
                <a:latin typeface="VNI-Helve" pitchFamily="2" charset="0"/>
              </a:rPr>
              <a:t>thöøng buoäc caàn.</a:t>
            </a:r>
          </a:p>
        </p:txBody>
      </p:sp>
      <p:sp>
        <p:nvSpPr>
          <p:cNvPr id="32784" name="Rectangle 16"/>
          <p:cNvSpPr>
            <a:spLocks noChangeArrowheads="1"/>
          </p:cNvSpPr>
          <p:nvPr/>
        </p:nvSpPr>
        <p:spPr bwMode="auto">
          <a:xfrm>
            <a:off x="304800" y="762000"/>
            <a:ext cx="8555038" cy="1311275"/>
          </a:xfrm>
          <a:prstGeom prst="rect">
            <a:avLst/>
          </a:prstGeom>
          <a:noFill/>
          <a:ln w="9525">
            <a:noFill/>
            <a:miter lim="800000"/>
            <a:headEnd/>
            <a:tailEnd/>
          </a:ln>
          <a:effectLst/>
        </p:spPr>
        <p:txBody>
          <a:bodyPr lIns="92075" tIns="46038" rIns="92075" bIns="46038">
            <a:spAutoFit/>
          </a:bodyPr>
          <a:lstStyle/>
          <a:p>
            <a:pPr algn="l"/>
            <a:r>
              <a:rPr lang="en-US" sz="4000" b="1">
                <a:solidFill>
                  <a:srgbClr val="0000FF"/>
                </a:solidFill>
                <a:latin typeface="VNI-Helve" pitchFamily="2" charset="0"/>
              </a:rPr>
              <a:t>d. Phaàn thaân baøi taû caùi coái theo trình töï nhö theá naøo?</a:t>
            </a:r>
          </a:p>
        </p:txBody>
      </p:sp>
      <p:sp>
        <p:nvSpPr>
          <p:cNvPr id="32785" name="Text Box 17"/>
          <p:cNvSpPr txBox="1">
            <a:spLocks noChangeArrowheads="1"/>
          </p:cNvSpPr>
          <p:nvPr/>
        </p:nvSpPr>
        <p:spPr bwMode="auto">
          <a:xfrm>
            <a:off x="457200" y="2209800"/>
            <a:ext cx="2351088" cy="641350"/>
          </a:xfrm>
          <a:prstGeom prst="rect">
            <a:avLst/>
          </a:prstGeom>
          <a:noFill/>
          <a:ln w="12700">
            <a:noFill/>
            <a:miter lim="800000"/>
            <a:headEnd type="none" w="sm" len="sm"/>
            <a:tailEnd type="none" w="sm" len="sm"/>
          </a:ln>
          <a:effectLst/>
        </p:spPr>
        <p:txBody>
          <a:bodyPr wrap="none">
            <a:spAutoFit/>
          </a:bodyPr>
          <a:lstStyle/>
          <a:p>
            <a:pPr algn="l"/>
            <a:r>
              <a:rPr lang="en-US" sz="3600" b="1">
                <a:solidFill>
                  <a:srgbClr val="FF0000"/>
                </a:solidFill>
                <a:latin typeface="VNI-Helve" pitchFamily="2" charset="0"/>
              </a:rPr>
              <a:t>Thaân baøi:</a:t>
            </a:r>
          </a:p>
        </p:txBody>
      </p:sp>
      <p:sp>
        <p:nvSpPr>
          <p:cNvPr id="32786" name="Text Box 18"/>
          <p:cNvSpPr txBox="1">
            <a:spLocks noChangeArrowheads="1"/>
          </p:cNvSpPr>
          <p:nvPr/>
        </p:nvSpPr>
        <p:spPr bwMode="auto">
          <a:xfrm>
            <a:off x="228600" y="5562600"/>
            <a:ext cx="4344988" cy="946150"/>
          </a:xfrm>
          <a:prstGeom prst="rect">
            <a:avLst/>
          </a:prstGeom>
          <a:noFill/>
          <a:ln w="12700">
            <a:noFill/>
            <a:miter lim="800000"/>
            <a:headEnd type="none" w="sm" len="sm"/>
            <a:tailEnd type="none" w="sm" len="sm"/>
          </a:ln>
          <a:effectLst/>
        </p:spPr>
        <p:txBody>
          <a:bodyPr wrap="none">
            <a:spAutoFit/>
          </a:bodyPr>
          <a:lstStyle/>
          <a:p>
            <a:pPr algn="l">
              <a:buFont typeface="Wingdings" pitchFamily="2" charset="2"/>
              <a:buChar char="v"/>
            </a:pPr>
            <a:r>
              <a:rPr lang="en-US" sz="2800" b="1">
                <a:solidFill>
                  <a:schemeClr val="accent2"/>
                </a:solidFill>
                <a:latin typeface="VNI-Helve" pitchFamily="2" charset="0"/>
              </a:rPr>
              <a:t>Taû coâng duïng cuûa caùi</a:t>
            </a:r>
          </a:p>
          <a:p>
            <a:pPr algn="l"/>
            <a:r>
              <a:rPr lang="en-US" sz="2800" b="1">
                <a:solidFill>
                  <a:schemeClr val="accent2"/>
                </a:solidFill>
                <a:latin typeface="VNI-Helve" pitchFamily="2" charset="0"/>
              </a:rPr>
              <a:t>coái</a:t>
            </a:r>
          </a:p>
        </p:txBody>
      </p:sp>
      <p:sp>
        <p:nvSpPr>
          <p:cNvPr id="32787" name="Line 19"/>
          <p:cNvSpPr>
            <a:spLocks noChangeShapeType="1"/>
          </p:cNvSpPr>
          <p:nvPr/>
        </p:nvSpPr>
        <p:spPr bwMode="auto">
          <a:xfrm>
            <a:off x="4572000" y="3124200"/>
            <a:ext cx="1588" cy="3505200"/>
          </a:xfrm>
          <a:prstGeom prst="line">
            <a:avLst/>
          </a:prstGeom>
          <a:noFill/>
          <a:ln w="38100">
            <a:solidFill>
              <a:schemeClr val="tx1"/>
            </a:solidFill>
            <a:round/>
            <a:headEnd type="none" w="sm" len="sm"/>
            <a:tailEnd type="none" w="sm" len="sm"/>
          </a:ln>
          <a:effectLst/>
        </p:spPr>
        <p:txBody>
          <a:bodyPr/>
          <a:lstStyle/>
          <a:p>
            <a:endParaRPr lang="en-US"/>
          </a:p>
        </p:txBody>
      </p:sp>
      <p:sp>
        <p:nvSpPr>
          <p:cNvPr id="32788" name="Text Box 20"/>
          <p:cNvSpPr txBox="1">
            <a:spLocks noChangeArrowheads="1"/>
          </p:cNvSpPr>
          <p:nvPr/>
        </p:nvSpPr>
        <p:spPr bwMode="auto">
          <a:xfrm>
            <a:off x="4652963" y="5454650"/>
            <a:ext cx="4470400" cy="946150"/>
          </a:xfrm>
          <a:prstGeom prst="rect">
            <a:avLst/>
          </a:prstGeom>
          <a:noFill/>
          <a:ln w="12700">
            <a:noFill/>
            <a:miter lim="800000"/>
            <a:headEnd type="none" w="sm" len="sm"/>
            <a:tailEnd type="none" w="sm" len="sm"/>
          </a:ln>
          <a:effectLst/>
        </p:spPr>
        <p:txBody>
          <a:bodyPr wrap="none">
            <a:spAutoFit/>
          </a:bodyPr>
          <a:lstStyle/>
          <a:p>
            <a:pPr algn="l">
              <a:buFont typeface="Wingdings" pitchFamily="2" charset="2"/>
              <a:buNone/>
            </a:pPr>
            <a:r>
              <a:rPr lang="en-US" sz="2800">
                <a:solidFill>
                  <a:srgbClr val="FF0000"/>
                </a:solidFill>
                <a:latin typeface="VNI-Helve" pitchFamily="2" charset="0"/>
              </a:rPr>
              <a:t>      xay luùa, tieáng coái laøm </a:t>
            </a:r>
          </a:p>
          <a:p>
            <a:pPr algn="l"/>
            <a:r>
              <a:rPr lang="en-US" sz="2800">
                <a:solidFill>
                  <a:srgbClr val="FF0000"/>
                </a:solidFill>
                <a:latin typeface="VNI-Helve" pitchFamily="2" charset="0"/>
              </a:rPr>
              <a:t>vui caû xoùm.</a:t>
            </a:r>
          </a:p>
        </p:txBody>
      </p:sp>
      <p:sp>
        <p:nvSpPr>
          <p:cNvPr id="32789" name="Line 21"/>
          <p:cNvSpPr>
            <a:spLocks noChangeShapeType="1"/>
          </p:cNvSpPr>
          <p:nvPr/>
        </p:nvSpPr>
        <p:spPr bwMode="auto">
          <a:xfrm>
            <a:off x="6705600" y="3276600"/>
            <a:ext cx="457200" cy="0"/>
          </a:xfrm>
          <a:prstGeom prst="line">
            <a:avLst/>
          </a:prstGeom>
          <a:noFill/>
          <a:ln w="63500" cmpd="thinThick">
            <a:solidFill>
              <a:schemeClr val="tx1"/>
            </a:solidFill>
            <a:round/>
            <a:headEnd/>
            <a:tailEnd type="triangle" w="med" len="med"/>
          </a:ln>
          <a:effectLst/>
        </p:spPr>
        <p:txBody>
          <a:bodyPr/>
          <a:lstStyle/>
          <a:p>
            <a:endParaRPr lang="en-US"/>
          </a:p>
        </p:txBody>
      </p:sp>
      <p:sp>
        <p:nvSpPr>
          <p:cNvPr id="32790" name="Line 22"/>
          <p:cNvSpPr>
            <a:spLocks noChangeShapeType="1"/>
          </p:cNvSpPr>
          <p:nvPr/>
        </p:nvSpPr>
        <p:spPr bwMode="auto">
          <a:xfrm>
            <a:off x="5638800" y="3657600"/>
            <a:ext cx="457200" cy="0"/>
          </a:xfrm>
          <a:prstGeom prst="line">
            <a:avLst/>
          </a:prstGeom>
          <a:noFill/>
          <a:ln w="63500" cmpd="thinThick">
            <a:solidFill>
              <a:schemeClr val="tx1"/>
            </a:solidFill>
            <a:round/>
            <a:headEnd/>
            <a:tailEnd type="triangle" w="med" len="med"/>
          </a:ln>
          <a:effectLst/>
        </p:spPr>
        <p:txBody>
          <a:bodyPr/>
          <a:lstStyle/>
          <a:p>
            <a:endParaRPr lang="en-US"/>
          </a:p>
        </p:txBody>
      </p:sp>
      <p:sp>
        <p:nvSpPr>
          <p:cNvPr id="32791" name="Line 23"/>
          <p:cNvSpPr>
            <a:spLocks noChangeShapeType="1"/>
          </p:cNvSpPr>
          <p:nvPr/>
        </p:nvSpPr>
        <p:spPr bwMode="auto">
          <a:xfrm>
            <a:off x="5181600" y="4114800"/>
            <a:ext cx="457200" cy="0"/>
          </a:xfrm>
          <a:prstGeom prst="line">
            <a:avLst/>
          </a:prstGeom>
          <a:noFill/>
          <a:ln w="63500" cmpd="thinThick">
            <a:solidFill>
              <a:schemeClr val="tx1"/>
            </a:solidFill>
            <a:round/>
            <a:headEnd/>
            <a:tailEnd type="triangle" w="med" len="med"/>
          </a:ln>
          <a:effectLst/>
        </p:spPr>
        <p:txBody>
          <a:bodyPr/>
          <a:lstStyle/>
          <a:p>
            <a:endParaRPr lang="en-US"/>
          </a:p>
        </p:txBody>
      </p:sp>
      <p:sp>
        <p:nvSpPr>
          <p:cNvPr id="32792" name="Line 24"/>
          <p:cNvSpPr>
            <a:spLocks noChangeShapeType="1"/>
          </p:cNvSpPr>
          <p:nvPr/>
        </p:nvSpPr>
        <p:spPr bwMode="auto">
          <a:xfrm>
            <a:off x="8458200" y="4114800"/>
            <a:ext cx="457200" cy="0"/>
          </a:xfrm>
          <a:prstGeom prst="line">
            <a:avLst/>
          </a:prstGeom>
          <a:noFill/>
          <a:ln w="63500" cmpd="thinThick">
            <a:solidFill>
              <a:schemeClr val="tx1"/>
            </a:solidFill>
            <a:round/>
            <a:headEnd/>
            <a:tailEnd type="triangle" w="med" len="med"/>
          </a:ln>
          <a:effectLst/>
        </p:spPr>
        <p:txBody>
          <a:bodyPr/>
          <a:lstStyle/>
          <a:p>
            <a:endParaRPr lang="en-US"/>
          </a:p>
        </p:txBody>
      </p:sp>
      <p:sp>
        <p:nvSpPr>
          <p:cNvPr id="32793" name="Line 25"/>
          <p:cNvSpPr>
            <a:spLocks noChangeShapeType="1"/>
          </p:cNvSpPr>
          <p:nvPr/>
        </p:nvSpPr>
        <p:spPr bwMode="auto">
          <a:xfrm>
            <a:off x="6019800" y="4495800"/>
            <a:ext cx="457200" cy="0"/>
          </a:xfrm>
          <a:prstGeom prst="line">
            <a:avLst/>
          </a:prstGeom>
          <a:noFill/>
          <a:ln w="63500" cmpd="thinThick">
            <a:solidFill>
              <a:schemeClr val="tx1"/>
            </a:solidFill>
            <a:round/>
            <a:headEnd/>
            <a:tailEnd type="triangle" w="med" len="med"/>
          </a:ln>
          <a:effectLst/>
        </p:spPr>
        <p:txBody>
          <a:bodyPr/>
          <a:lstStyle/>
          <a:p>
            <a:endParaRPr lang="en-US"/>
          </a:p>
        </p:txBody>
      </p:sp>
      <p:sp>
        <p:nvSpPr>
          <p:cNvPr id="32794" name="Line 26"/>
          <p:cNvSpPr>
            <a:spLocks noChangeShapeType="1"/>
          </p:cNvSpPr>
          <p:nvPr/>
        </p:nvSpPr>
        <p:spPr bwMode="auto">
          <a:xfrm>
            <a:off x="7772400" y="4572000"/>
            <a:ext cx="457200" cy="0"/>
          </a:xfrm>
          <a:prstGeom prst="line">
            <a:avLst/>
          </a:prstGeom>
          <a:noFill/>
          <a:ln w="63500" cmpd="thinThick">
            <a:solidFill>
              <a:schemeClr val="tx1"/>
            </a:solidFill>
            <a:round/>
            <a:headEnd/>
            <a:tailEnd type="triangle" w="med" len="med"/>
          </a:ln>
          <a:effectLst/>
        </p:spPr>
        <p:txBody>
          <a:bodyPr/>
          <a:lstStyle/>
          <a:p>
            <a:endParaRPr lang="en-US"/>
          </a:p>
        </p:txBody>
      </p:sp>
      <p:sp>
        <p:nvSpPr>
          <p:cNvPr id="32795" name="Line 27"/>
          <p:cNvSpPr>
            <a:spLocks noChangeShapeType="1"/>
          </p:cNvSpPr>
          <p:nvPr/>
        </p:nvSpPr>
        <p:spPr bwMode="auto">
          <a:xfrm>
            <a:off x="4648200" y="3200400"/>
            <a:ext cx="609600" cy="0"/>
          </a:xfrm>
          <a:prstGeom prst="line">
            <a:avLst/>
          </a:prstGeom>
          <a:noFill/>
          <a:ln w="117475" cmpd="thinThick">
            <a:solidFill>
              <a:schemeClr val="tx1"/>
            </a:solidFill>
            <a:round/>
            <a:headEnd type="triangle" w="med" len="med"/>
            <a:tailEnd/>
          </a:ln>
          <a:effectLst/>
        </p:spPr>
        <p:txBody>
          <a:bodyPr/>
          <a:lstStyle/>
          <a:p>
            <a:endParaRPr lang="en-US"/>
          </a:p>
        </p:txBody>
      </p:sp>
      <p:sp>
        <p:nvSpPr>
          <p:cNvPr id="32796" name="Line 28"/>
          <p:cNvSpPr>
            <a:spLocks noChangeShapeType="1"/>
          </p:cNvSpPr>
          <p:nvPr/>
        </p:nvSpPr>
        <p:spPr bwMode="auto">
          <a:xfrm>
            <a:off x="4648200" y="5715000"/>
            <a:ext cx="609600" cy="0"/>
          </a:xfrm>
          <a:prstGeom prst="line">
            <a:avLst/>
          </a:prstGeom>
          <a:noFill/>
          <a:ln w="117475" cmpd="thinThick">
            <a:solidFill>
              <a:schemeClr val="tx1"/>
            </a:solidFill>
            <a:round/>
            <a:headEnd type="triangle" w="med" len="me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2783"/>
                                        </p:tgtEl>
                                        <p:attrNameLst>
                                          <p:attrName>style.visibility</p:attrName>
                                        </p:attrNameLst>
                                      </p:cBhvr>
                                      <p:to>
                                        <p:strVal val="visible"/>
                                      </p:to>
                                    </p:set>
                                    <p:anim calcmode="lin" valueType="num">
                                      <p:cBhvr>
                                        <p:cTn id="7" dur="1000" fill="hold"/>
                                        <p:tgtEl>
                                          <p:spTgt spid="32783"/>
                                        </p:tgtEl>
                                        <p:attrNameLst>
                                          <p:attrName>ppt_w</p:attrName>
                                        </p:attrNameLst>
                                      </p:cBhvr>
                                      <p:tavLst>
                                        <p:tav tm="0">
                                          <p:val>
                                            <p:fltVal val="0"/>
                                          </p:val>
                                        </p:tav>
                                        <p:tav tm="100000">
                                          <p:val>
                                            <p:strVal val="#ppt_w"/>
                                          </p:val>
                                        </p:tav>
                                      </p:tavLst>
                                    </p:anim>
                                    <p:anim calcmode="lin" valueType="num">
                                      <p:cBhvr>
                                        <p:cTn id="8" dur="1000" fill="hold"/>
                                        <p:tgtEl>
                                          <p:spTgt spid="32783"/>
                                        </p:tgtEl>
                                        <p:attrNameLst>
                                          <p:attrName>ppt_h</p:attrName>
                                        </p:attrNameLst>
                                      </p:cBhvr>
                                      <p:tavLst>
                                        <p:tav tm="0">
                                          <p:val>
                                            <p:fltVal val="0"/>
                                          </p:val>
                                        </p:tav>
                                        <p:tav tm="100000">
                                          <p:val>
                                            <p:strVal val="#ppt_h"/>
                                          </p:val>
                                        </p:tav>
                                      </p:tavLst>
                                    </p:anim>
                                    <p:anim calcmode="lin" valueType="num">
                                      <p:cBhvr>
                                        <p:cTn id="9" dur="1000" fill="hold"/>
                                        <p:tgtEl>
                                          <p:spTgt spid="32783"/>
                                        </p:tgtEl>
                                        <p:attrNameLst>
                                          <p:attrName>style.rotation</p:attrName>
                                        </p:attrNameLst>
                                      </p:cBhvr>
                                      <p:tavLst>
                                        <p:tav tm="0">
                                          <p:val>
                                            <p:fltVal val="90"/>
                                          </p:val>
                                        </p:tav>
                                        <p:tav tm="100000">
                                          <p:val>
                                            <p:fltVal val="0"/>
                                          </p:val>
                                        </p:tav>
                                      </p:tavLst>
                                    </p:anim>
                                    <p:animEffect transition="in" filter="fade">
                                      <p:cBhvr>
                                        <p:cTn id="10" dur="1000"/>
                                        <p:tgtEl>
                                          <p:spTgt spid="3278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2789"/>
                                        </p:tgtEl>
                                        <p:attrNameLst>
                                          <p:attrName>style.visibility</p:attrName>
                                        </p:attrNameLst>
                                      </p:cBhvr>
                                      <p:to>
                                        <p:strVal val="visible"/>
                                      </p:to>
                                    </p:set>
                                    <p:animEffect transition="in" filter="box(in)">
                                      <p:cBhvr>
                                        <p:cTn id="15" dur="500"/>
                                        <p:tgtEl>
                                          <p:spTgt spid="3278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2790"/>
                                        </p:tgtEl>
                                        <p:attrNameLst>
                                          <p:attrName>style.visibility</p:attrName>
                                        </p:attrNameLst>
                                      </p:cBhvr>
                                      <p:to>
                                        <p:strVal val="visible"/>
                                      </p:to>
                                    </p:set>
                                    <p:animEffect transition="in" filter="box(in)">
                                      <p:cBhvr>
                                        <p:cTn id="18" dur="500"/>
                                        <p:tgtEl>
                                          <p:spTgt spid="32790"/>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2791"/>
                                        </p:tgtEl>
                                        <p:attrNameLst>
                                          <p:attrName>style.visibility</p:attrName>
                                        </p:attrNameLst>
                                      </p:cBhvr>
                                      <p:to>
                                        <p:strVal val="visible"/>
                                      </p:to>
                                    </p:set>
                                    <p:animEffect transition="in" filter="box(in)">
                                      <p:cBhvr>
                                        <p:cTn id="21" dur="500"/>
                                        <p:tgtEl>
                                          <p:spTgt spid="32791"/>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2792"/>
                                        </p:tgtEl>
                                        <p:attrNameLst>
                                          <p:attrName>style.visibility</p:attrName>
                                        </p:attrNameLst>
                                      </p:cBhvr>
                                      <p:to>
                                        <p:strVal val="visible"/>
                                      </p:to>
                                    </p:set>
                                    <p:animEffect transition="in" filter="box(in)">
                                      <p:cBhvr>
                                        <p:cTn id="24" dur="500"/>
                                        <p:tgtEl>
                                          <p:spTgt spid="3279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2793"/>
                                        </p:tgtEl>
                                        <p:attrNameLst>
                                          <p:attrName>style.visibility</p:attrName>
                                        </p:attrNameLst>
                                      </p:cBhvr>
                                      <p:to>
                                        <p:strVal val="visible"/>
                                      </p:to>
                                    </p:set>
                                    <p:animEffect transition="in" filter="box(in)">
                                      <p:cBhvr>
                                        <p:cTn id="27" dur="500"/>
                                        <p:tgtEl>
                                          <p:spTgt spid="32793"/>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2794"/>
                                        </p:tgtEl>
                                        <p:attrNameLst>
                                          <p:attrName>style.visibility</p:attrName>
                                        </p:attrNameLst>
                                      </p:cBhvr>
                                      <p:to>
                                        <p:strVal val="visible"/>
                                      </p:to>
                                    </p:set>
                                    <p:animEffect transition="in" filter="box(in)">
                                      <p:cBhvr>
                                        <p:cTn id="30" dur="500"/>
                                        <p:tgtEl>
                                          <p:spTgt spid="32794"/>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repeatCount="indefinite" fill="hold" grpId="0" nodeType="clickEffect">
                                  <p:stCondLst>
                                    <p:cond delay="0"/>
                                  </p:stCondLst>
                                  <p:childTnLst>
                                    <p:set>
                                      <p:cBhvr>
                                        <p:cTn id="34" dur="1" fill="hold">
                                          <p:stCondLst>
                                            <p:cond delay="0"/>
                                          </p:stCondLst>
                                        </p:cTn>
                                        <p:tgtEl>
                                          <p:spTgt spid="32795"/>
                                        </p:tgtEl>
                                        <p:attrNameLst>
                                          <p:attrName>style.visibility</p:attrName>
                                        </p:attrNameLst>
                                      </p:cBhvr>
                                      <p:to>
                                        <p:strVal val="visible"/>
                                      </p:to>
                                    </p:set>
                                    <p:animEffect transition="in" filter="box(in)">
                                      <p:cBhvr>
                                        <p:cTn id="35" dur="500"/>
                                        <p:tgtEl>
                                          <p:spTgt spid="32795"/>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32782"/>
                                        </p:tgtEl>
                                        <p:attrNameLst>
                                          <p:attrName>style.visibility</p:attrName>
                                        </p:attrNameLst>
                                      </p:cBhvr>
                                      <p:to>
                                        <p:strVal val="visible"/>
                                      </p:to>
                                    </p:set>
                                    <p:animEffect transition="in" filter="wedge">
                                      <p:cBhvr>
                                        <p:cTn id="38" dur="2000"/>
                                        <p:tgtEl>
                                          <p:spTgt spid="32782"/>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32788"/>
                                        </p:tgtEl>
                                        <p:attrNameLst>
                                          <p:attrName>style.visibility</p:attrName>
                                        </p:attrNameLst>
                                      </p:cBhvr>
                                      <p:to>
                                        <p:strVal val="visible"/>
                                      </p:to>
                                    </p:set>
                                    <p:animEffect transition="in" filter="wheel(4)">
                                      <p:cBhvr>
                                        <p:cTn id="43" dur="2000"/>
                                        <p:tgtEl>
                                          <p:spTgt spid="32788"/>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32786"/>
                                        </p:tgtEl>
                                        <p:attrNameLst>
                                          <p:attrName>style.visibility</p:attrName>
                                        </p:attrNameLst>
                                      </p:cBhvr>
                                      <p:to>
                                        <p:strVal val="visible"/>
                                      </p:to>
                                    </p:set>
                                    <p:animEffect transition="in" filter="wheel(4)">
                                      <p:cBhvr>
                                        <p:cTn id="48" dur="2000"/>
                                        <p:tgtEl>
                                          <p:spTgt spid="32786"/>
                                        </p:tgtEl>
                                      </p:cBhvr>
                                    </p:animEffect>
                                  </p:childTnLst>
                                </p:cTn>
                              </p:par>
                              <p:par>
                                <p:cTn id="49" presetID="4" presetClass="entr" presetSubtype="16" repeatCount="indefinite" fill="hold" grpId="0" nodeType="withEffect">
                                  <p:stCondLst>
                                    <p:cond delay="0"/>
                                  </p:stCondLst>
                                  <p:childTnLst>
                                    <p:set>
                                      <p:cBhvr>
                                        <p:cTn id="50" dur="1" fill="hold">
                                          <p:stCondLst>
                                            <p:cond delay="0"/>
                                          </p:stCondLst>
                                        </p:cTn>
                                        <p:tgtEl>
                                          <p:spTgt spid="32796"/>
                                        </p:tgtEl>
                                        <p:attrNameLst>
                                          <p:attrName>style.visibility</p:attrName>
                                        </p:attrNameLst>
                                      </p:cBhvr>
                                      <p:to>
                                        <p:strVal val="visible"/>
                                      </p:to>
                                    </p:set>
                                    <p:animEffect transition="in" filter="box(in)">
                                      <p:cBhvr>
                                        <p:cTn id="51" dur="500"/>
                                        <p:tgtEl>
                                          <p:spTgt spid="32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p:bldP spid="32783" grpId="0"/>
      <p:bldP spid="32786" grpId="0"/>
      <p:bldP spid="32788" grpId="0"/>
      <p:bldP spid="32789" grpId="0" animBg="1"/>
      <p:bldP spid="32790" grpId="0" animBg="1"/>
      <p:bldP spid="32791" grpId="0" animBg="1"/>
      <p:bldP spid="32792" grpId="0" animBg="1"/>
      <p:bldP spid="32793" grpId="0" animBg="1"/>
      <p:bldP spid="32794" grpId="0" animBg="1"/>
      <p:bldP spid="32795" grpId="0" animBg="1"/>
      <p:bldP spid="327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AutoShape 6" descr="Outlined diamond"/>
          <p:cNvSpPr>
            <a:spLocks noChangeArrowheads="1"/>
          </p:cNvSpPr>
          <p:nvPr/>
        </p:nvSpPr>
        <p:spPr bwMode="auto">
          <a:xfrm>
            <a:off x="2819400" y="304800"/>
            <a:ext cx="6096000" cy="2971800"/>
          </a:xfrm>
          <a:prstGeom prst="wedgeRoundRectCallout">
            <a:avLst>
              <a:gd name="adj1" fmla="val -3125"/>
              <a:gd name="adj2" fmla="val 84667"/>
              <a:gd name="adj3" fmla="val 16667"/>
            </a:avLst>
          </a:prstGeom>
          <a:pattFill prst="openDmnd">
            <a:fgClr>
              <a:srgbClr val="00FF99"/>
            </a:fgClr>
            <a:bgClr>
              <a:schemeClr val="bg1"/>
            </a:bgClr>
          </a:pattFill>
          <a:ln w="9525" algn="ctr">
            <a:solidFill>
              <a:schemeClr val="tx1"/>
            </a:solidFill>
            <a:miter lim="800000"/>
            <a:headEnd/>
            <a:tailEnd/>
          </a:ln>
          <a:effectLst/>
        </p:spPr>
        <p:txBody>
          <a:bodyPr anchor="ctr"/>
          <a:lstStyle/>
          <a:p>
            <a:endParaRPr lang="en-US"/>
          </a:p>
        </p:txBody>
      </p:sp>
      <p:sp>
        <p:nvSpPr>
          <p:cNvPr id="8199" name="Text Box 7"/>
          <p:cNvSpPr txBox="1">
            <a:spLocks noChangeArrowheads="1"/>
          </p:cNvSpPr>
          <p:nvPr/>
        </p:nvSpPr>
        <p:spPr bwMode="auto">
          <a:xfrm>
            <a:off x="3124200" y="228600"/>
            <a:ext cx="5562600" cy="3016250"/>
          </a:xfrm>
          <a:prstGeom prst="rect">
            <a:avLst/>
          </a:prstGeom>
          <a:noFill/>
          <a:ln w="9525">
            <a:noFill/>
            <a:miter lim="800000"/>
            <a:headEnd/>
            <a:tailEnd/>
          </a:ln>
          <a:effectLst/>
        </p:spPr>
        <p:txBody>
          <a:bodyPr>
            <a:spAutoFit/>
          </a:bodyPr>
          <a:lstStyle/>
          <a:p>
            <a:pPr algn="l"/>
            <a:r>
              <a:rPr lang="en-US" sz="3200" b="1"/>
              <a:t>     Khi tả một đồ vật, ta cần tả bao quát toàn bộ đồ vật, sau đó đi vào tả những bộ phận có đặc điểm nổi bật, kết hợp thể hiện tình cảm với đồ vật. </a:t>
            </a:r>
          </a:p>
        </p:txBody>
      </p:sp>
      <p:sp>
        <p:nvSpPr>
          <p:cNvPr id="8200" name="Oval 8" descr="Outlined diamond"/>
          <p:cNvSpPr>
            <a:spLocks noChangeArrowheads="1"/>
          </p:cNvSpPr>
          <p:nvPr/>
        </p:nvSpPr>
        <p:spPr bwMode="auto">
          <a:xfrm>
            <a:off x="4343400" y="4191000"/>
            <a:ext cx="4343400" cy="2209800"/>
          </a:xfrm>
          <a:prstGeom prst="ellipse">
            <a:avLst/>
          </a:prstGeom>
          <a:pattFill prst="openDmnd">
            <a:fgClr>
              <a:srgbClr val="00FF99"/>
            </a:fgClr>
            <a:bgClr>
              <a:schemeClr val="bg1"/>
            </a:bgClr>
          </a:pattFill>
          <a:ln w="57150" cap="rnd" algn="ctr">
            <a:solidFill>
              <a:schemeClr val="tx1"/>
            </a:solidFill>
            <a:prstDash val="sysDot"/>
            <a:round/>
            <a:headEnd/>
            <a:tailEnd/>
          </a:ln>
          <a:effectLst/>
        </p:spPr>
        <p:txBody>
          <a:bodyPr wrap="none" anchor="ctr"/>
          <a:lstStyle/>
          <a:p>
            <a:endParaRPr lang="en-US"/>
          </a:p>
        </p:txBody>
      </p:sp>
      <p:sp>
        <p:nvSpPr>
          <p:cNvPr id="8201" name="Text Box 9"/>
          <p:cNvSpPr txBox="1">
            <a:spLocks noChangeArrowheads="1"/>
          </p:cNvSpPr>
          <p:nvPr/>
        </p:nvSpPr>
        <p:spPr bwMode="auto">
          <a:xfrm>
            <a:off x="4724400" y="4495800"/>
            <a:ext cx="3886200" cy="1554163"/>
          </a:xfrm>
          <a:prstGeom prst="rect">
            <a:avLst/>
          </a:prstGeom>
          <a:noFill/>
          <a:ln w="9525">
            <a:noFill/>
            <a:miter lim="800000"/>
            <a:headEnd/>
            <a:tailEnd/>
          </a:ln>
          <a:effectLst/>
        </p:spPr>
        <p:txBody>
          <a:bodyPr>
            <a:spAutoFit/>
          </a:bodyPr>
          <a:lstStyle/>
          <a:p>
            <a:pPr algn="l"/>
            <a:r>
              <a:rPr lang="en-US" sz="3200" b="1">
                <a:solidFill>
                  <a:srgbClr val="FF0000"/>
                </a:solidFill>
              </a:rPr>
              <a:t>2. Theo em, khi tả một đồ vật, ta cần tả những gì ?</a:t>
            </a:r>
          </a:p>
        </p:txBody>
      </p:sp>
      <p:sp>
        <p:nvSpPr>
          <p:cNvPr id="8202" name="Line 10"/>
          <p:cNvSpPr>
            <a:spLocks noChangeShapeType="1"/>
          </p:cNvSpPr>
          <p:nvPr/>
        </p:nvSpPr>
        <p:spPr bwMode="auto">
          <a:xfrm>
            <a:off x="3200400" y="533400"/>
            <a:ext cx="533400" cy="0"/>
          </a:xfrm>
          <a:prstGeom prst="line">
            <a:avLst/>
          </a:prstGeom>
          <a:noFill/>
          <a:ln w="111125" cmpd="thinThick">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checkerboard(across)">
                                      <p:cBhvr>
                                        <p:cTn id="7" dur="500"/>
                                        <p:tgtEl>
                                          <p:spTgt spid="820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02"/>
                                        </p:tgtEl>
                                        <p:attrNameLst>
                                          <p:attrName>style.visibility</p:attrName>
                                        </p:attrNameLst>
                                      </p:cBhvr>
                                      <p:to>
                                        <p:strVal val="visible"/>
                                      </p:to>
                                    </p:set>
                                    <p:animEffect transition="in" filter="box(in)">
                                      <p:cBhvr>
                                        <p:cTn id="12" dur="500"/>
                                        <p:tgtEl>
                                          <p:spTgt spid="8202"/>
                                        </p:tgtEl>
                                      </p:cBhvr>
                                    </p:animEffect>
                                  </p:childTnLst>
                                </p:cTn>
                              </p:par>
                              <p:par>
                                <p:cTn id="13" presetID="8" presetClass="emph" presetSubtype="0" fill="hold" grpId="1" nodeType="withEffect">
                                  <p:stCondLst>
                                    <p:cond delay="0"/>
                                  </p:stCondLst>
                                  <p:childTnLst>
                                    <p:animRot by="21600000">
                                      <p:cBhvr>
                                        <p:cTn id="14" dur="2000" fill="hold"/>
                                        <p:tgtEl>
                                          <p:spTgt spid="8202"/>
                                        </p:tgtEl>
                                        <p:attrNameLst>
                                          <p:attrName>r</p:attrName>
                                        </p:attrNameLst>
                                      </p:cBhvr>
                                    </p:animRot>
                                  </p:childTnLst>
                                </p:cTn>
                              </p:par>
                              <p:par>
                                <p:cTn id="15" presetID="2" presetClass="entr" presetSubtype="4" fill="hold" grpId="0" nodeType="withEffect">
                                  <p:stCondLst>
                                    <p:cond delay="0"/>
                                  </p:stCondLst>
                                  <p:childTnLst>
                                    <p:set>
                                      <p:cBhvr>
                                        <p:cTn id="16" dur="1" fill="hold">
                                          <p:stCondLst>
                                            <p:cond delay="0"/>
                                          </p:stCondLst>
                                        </p:cTn>
                                        <p:tgtEl>
                                          <p:spTgt spid="8199"/>
                                        </p:tgtEl>
                                        <p:attrNameLst>
                                          <p:attrName>style.visibility</p:attrName>
                                        </p:attrNameLst>
                                      </p:cBhvr>
                                      <p:to>
                                        <p:strVal val="visible"/>
                                      </p:to>
                                    </p:set>
                                    <p:anim calcmode="lin" valueType="num">
                                      <p:cBhvr additive="base">
                                        <p:cTn id="17" dur="500" fill="hold"/>
                                        <p:tgtEl>
                                          <p:spTgt spid="8199"/>
                                        </p:tgtEl>
                                        <p:attrNameLst>
                                          <p:attrName>ppt_x</p:attrName>
                                        </p:attrNameLst>
                                      </p:cBhvr>
                                      <p:tavLst>
                                        <p:tav tm="0">
                                          <p:val>
                                            <p:strVal val="#ppt_x"/>
                                          </p:val>
                                        </p:tav>
                                        <p:tav tm="100000">
                                          <p:val>
                                            <p:strVal val="#ppt_x"/>
                                          </p:val>
                                        </p:tav>
                                      </p:tavLst>
                                    </p:anim>
                                    <p:anim calcmode="lin" valueType="num">
                                      <p:cBhvr additive="base">
                                        <p:cTn id="1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1" grpId="0"/>
      <p:bldP spid="8202" grpId="0" animBg="1"/>
      <p:bldP spid="820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3505200" y="4648200"/>
            <a:ext cx="1828800" cy="1676400"/>
            <a:chOff x="4865" y="9256"/>
            <a:chExt cx="2520" cy="1985"/>
          </a:xfrm>
        </p:grpSpPr>
        <p:sp>
          <p:nvSpPr>
            <p:cNvPr id="27666" name="AutoShape 18" descr="2"/>
            <p:cNvSpPr>
              <a:spLocks noChangeArrowheads="1"/>
            </p:cNvSpPr>
            <p:nvPr/>
          </p:nvSpPr>
          <p:spPr bwMode="auto">
            <a:xfrm>
              <a:off x="4865" y="10341"/>
              <a:ext cx="2520" cy="900"/>
            </a:xfrm>
            <a:prstGeom prst="wave">
              <a:avLst>
                <a:gd name="adj1" fmla="val 20644"/>
                <a:gd name="adj2" fmla="val 0"/>
              </a:avLst>
            </a:prstGeom>
            <a:blipFill dpi="0" rotWithShape="0">
              <a:blip r:embed="rId2" cstate="print"/>
              <a:srcRect/>
              <a:stretch>
                <a:fillRect/>
              </a:stretch>
            </a:blipFill>
            <a:ln w="9525">
              <a:noFill/>
              <a:round/>
              <a:headEnd/>
              <a:tailEnd/>
            </a:ln>
            <a:effectLst>
              <a:outerShdw dist="107763" dir="2700000" algn="ctr" rotWithShape="0">
                <a:srgbClr val="C0C0C0"/>
              </a:outerShdw>
            </a:effectLst>
          </p:spPr>
          <p:txBody>
            <a:bodyPr/>
            <a:lstStyle/>
            <a:p>
              <a:pPr algn="l">
                <a:defRPr/>
              </a:pPr>
              <a:endParaRPr lang="en-US"/>
            </a:p>
          </p:txBody>
        </p:sp>
        <p:pic>
          <p:nvPicPr>
            <p:cNvPr id="30730" name="Picture 19" descr="cosmoS"/>
            <p:cNvPicPr>
              <a:picLocks noChangeAspect="1" noChangeArrowheads="1"/>
            </p:cNvPicPr>
            <p:nvPr/>
          </p:nvPicPr>
          <p:blipFill>
            <a:blip r:embed="rId3"/>
            <a:srcRect/>
            <a:stretch>
              <a:fillRect/>
            </a:stretch>
          </p:blipFill>
          <p:spPr bwMode="auto">
            <a:xfrm>
              <a:off x="5942" y="9463"/>
              <a:ext cx="1080" cy="888"/>
            </a:xfrm>
            <a:prstGeom prst="rect">
              <a:avLst/>
            </a:prstGeom>
            <a:noFill/>
            <a:ln w="9525">
              <a:noFill/>
              <a:miter lim="800000"/>
              <a:headEnd/>
              <a:tailEnd/>
            </a:ln>
          </p:spPr>
        </p:pic>
        <p:pic>
          <p:nvPicPr>
            <p:cNvPr id="30731" name="Picture 20" descr="BOOK2"/>
            <p:cNvPicPr>
              <a:picLocks noChangeAspect="1" noChangeArrowheads="1"/>
            </p:cNvPicPr>
            <p:nvPr/>
          </p:nvPicPr>
          <p:blipFill>
            <a:blip r:embed="rId4"/>
            <a:srcRect/>
            <a:stretch>
              <a:fillRect/>
            </a:stretch>
          </p:blipFill>
          <p:spPr bwMode="auto">
            <a:xfrm>
              <a:off x="5654" y="10246"/>
              <a:ext cx="1260" cy="900"/>
            </a:xfrm>
            <a:prstGeom prst="rect">
              <a:avLst/>
            </a:prstGeom>
            <a:noFill/>
            <a:ln w="9525">
              <a:noFill/>
              <a:miter lim="800000"/>
              <a:headEnd/>
              <a:tailEnd/>
            </a:ln>
          </p:spPr>
        </p:pic>
        <p:pic>
          <p:nvPicPr>
            <p:cNvPr id="30732" name="Picture 21" descr="BOOK1"/>
            <p:cNvPicPr>
              <a:picLocks noChangeAspect="1" noChangeArrowheads="1"/>
            </p:cNvPicPr>
            <p:nvPr/>
          </p:nvPicPr>
          <p:blipFill>
            <a:blip r:embed="rId5"/>
            <a:srcRect/>
            <a:stretch>
              <a:fillRect/>
            </a:stretch>
          </p:blipFill>
          <p:spPr bwMode="auto">
            <a:xfrm>
              <a:off x="5482" y="10022"/>
              <a:ext cx="1635" cy="795"/>
            </a:xfrm>
            <a:prstGeom prst="rect">
              <a:avLst/>
            </a:prstGeom>
            <a:noFill/>
            <a:ln w="9525">
              <a:noFill/>
              <a:miter lim="800000"/>
              <a:headEnd/>
              <a:tailEnd/>
            </a:ln>
          </p:spPr>
        </p:pic>
        <p:pic>
          <p:nvPicPr>
            <p:cNvPr id="30733" name="Picture 22" descr="QUILLPEN"/>
            <p:cNvPicPr>
              <a:picLocks noChangeAspect="1" noChangeArrowheads="1"/>
            </p:cNvPicPr>
            <p:nvPr/>
          </p:nvPicPr>
          <p:blipFill>
            <a:blip r:embed="rId6"/>
            <a:srcRect/>
            <a:stretch>
              <a:fillRect/>
            </a:stretch>
          </p:blipFill>
          <p:spPr bwMode="auto">
            <a:xfrm>
              <a:off x="5105" y="9256"/>
              <a:ext cx="912" cy="1585"/>
            </a:xfrm>
            <a:prstGeom prst="rect">
              <a:avLst/>
            </a:prstGeom>
            <a:noFill/>
            <a:ln w="9525">
              <a:noFill/>
              <a:miter lim="800000"/>
              <a:headEnd/>
              <a:tailEnd/>
            </a:ln>
          </p:spPr>
        </p:pic>
        <p:sp>
          <p:nvSpPr>
            <p:cNvPr id="30734" name="Text Box 23"/>
            <p:cNvSpPr txBox="1">
              <a:spLocks noChangeArrowheads="1"/>
            </p:cNvSpPr>
            <p:nvPr/>
          </p:nvSpPr>
          <p:spPr bwMode="auto">
            <a:xfrm>
              <a:off x="6301" y="10074"/>
              <a:ext cx="720" cy="327"/>
            </a:xfrm>
            <a:prstGeom prst="rect">
              <a:avLst/>
            </a:prstGeom>
            <a:noFill/>
            <a:ln w="9525">
              <a:noFill/>
              <a:miter lim="800000"/>
              <a:headEnd/>
              <a:tailEnd/>
            </a:ln>
          </p:spPr>
          <p:txBody>
            <a:bodyPr/>
            <a:lstStyle/>
            <a:p>
              <a:pPr algn="l"/>
              <a:endParaRPr lang="en-US" sz="3200">
                <a:latin typeface="Times New Roman" pitchFamily="18" charset="0"/>
              </a:endParaRPr>
            </a:p>
          </p:txBody>
        </p:sp>
        <p:sp>
          <p:nvSpPr>
            <p:cNvPr id="30735" name="Text Box 24"/>
            <p:cNvSpPr txBox="1">
              <a:spLocks noChangeArrowheads="1"/>
            </p:cNvSpPr>
            <p:nvPr/>
          </p:nvSpPr>
          <p:spPr bwMode="auto">
            <a:xfrm>
              <a:off x="6217" y="10257"/>
              <a:ext cx="958" cy="408"/>
            </a:xfrm>
            <a:prstGeom prst="rect">
              <a:avLst/>
            </a:prstGeom>
            <a:noFill/>
            <a:ln w="9525">
              <a:noFill/>
              <a:miter lim="800000"/>
              <a:headEnd/>
              <a:tailEnd/>
            </a:ln>
          </p:spPr>
          <p:txBody>
            <a:bodyPr/>
            <a:lstStyle/>
            <a:p>
              <a:pPr algn="l"/>
              <a:endParaRPr lang="en-US" sz="3200">
                <a:latin typeface="Times New Roman" pitchFamily="18" charset="0"/>
              </a:endParaRPr>
            </a:p>
          </p:txBody>
        </p:sp>
        <p:sp>
          <p:nvSpPr>
            <p:cNvPr id="30736" name="Text Box 25"/>
            <p:cNvSpPr txBox="1">
              <a:spLocks noChangeArrowheads="1"/>
            </p:cNvSpPr>
            <p:nvPr/>
          </p:nvSpPr>
          <p:spPr bwMode="auto">
            <a:xfrm>
              <a:off x="5633" y="10014"/>
              <a:ext cx="900" cy="402"/>
            </a:xfrm>
            <a:prstGeom prst="rect">
              <a:avLst/>
            </a:prstGeom>
            <a:noFill/>
            <a:ln w="9525">
              <a:noFill/>
              <a:miter lim="800000"/>
              <a:headEnd/>
              <a:tailEnd/>
            </a:ln>
          </p:spPr>
          <p:txBody>
            <a:bodyPr/>
            <a:lstStyle/>
            <a:p>
              <a:pPr algn="l"/>
              <a:endParaRPr lang="en-US" sz="3200">
                <a:latin typeface="Times New Roman" pitchFamily="18" charset="0"/>
              </a:endParaRPr>
            </a:p>
          </p:txBody>
        </p:sp>
        <p:sp>
          <p:nvSpPr>
            <p:cNvPr id="30737" name="Text Box 26"/>
            <p:cNvSpPr txBox="1">
              <a:spLocks noChangeArrowheads="1"/>
            </p:cNvSpPr>
            <p:nvPr/>
          </p:nvSpPr>
          <p:spPr bwMode="auto">
            <a:xfrm>
              <a:off x="5788" y="10193"/>
              <a:ext cx="664" cy="360"/>
            </a:xfrm>
            <a:prstGeom prst="rect">
              <a:avLst/>
            </a:prstGeom>
            <a:noFill/>
            <a:ln w="9525">
              <a:noFill/>
              <a:miter lim="800000"/>
              <a:headEnd/>
              <a:tailEnd/>
            </a:ln>
          </p:spPr>
          <p:txBody>
            <a:bodyPr/>
            <a:lstStyle/>
            <a:p>
              <a:pPr algn="l"/>
              <a:endParaRPr lang="en-US" sz="3200">
                <a:latin typeface="Times New Roman" pitchFamily="18" charset="0"/>
              </a:endParaRPr>
            </a:p>
          </p:txBody>
        </p:sp>
      </p:grpSp>
      <p:sp>
        <p:nvSpPr>
          <p:cNvPr id="30747" name="Text Box 27"/>
          <p:cNvSpPr txBox="1">
            <a:spLocks noChangeArrowheads="1"/>
          </p:cNvSpPr>
          <p:nvPr/>
        </p:nvSpPr>
        <p:spPr bwMode="auto">
          <a:xfrm>
            <a:off x="2133600" y="990600"/>
            <a:ext cx="5600700" cy="457200"/>
          </a:xfrm>
          <a:prstGeom prst="rect">
            <a:avLst/>
          </a:prstGeom>
          <a:noFill/>
          <a:ln w="9525">
            <a:noFill/>
            <a:miter lim="800000"/>
            <a:headEnd/>
            <a:tailEnd/>
          </a:ln>
          <a:effectLst/>
        </p:spPr>
        <p:txBody>
          <a:bodyPr wrap="none">
            <a:spAutoFit/>
          </a:bodyPr>
          <a:lstStyle/>
          <a:p>
            <a:pPr algn="l"/>
            <a:r>
              <a:rPr lang="en-US" sz="2400" b="1">
                <a:solidFill>
                  <a:srgbClr val="0000FF"/>
                </a:solidFill>
                <a:latin typeface="Times New Roman" pitchFamily="18" charset="0"/>
              </a:rPr>
              <a:t>CẤU TẠO BÀI VĂN MIÊU TẢ ĐỒ VẬT</a:t>
            </a:r>
          </a:p>
        </p:txBody>
      </p:sp>
      <p:sp>
        <p:nvSpPr>
          <p:cNvPr id="30748" name="Text Box 28"/>
          <p:cNvSpPr txBox="1">
            <a:spLocks noChangeArrowheads="1"/>
          </p:cNvSpPr>
          <p:nvPr/>
        </p:nvSpPr>
        <p:spPr bwMode="auto">
          <a:xfrm>
            <a:off x="381000" y="1371600"/>
            <a:ext cx="8550275" cy="946150"/>
          </a:xfrm>
          <a:prstGeom prst="rect">
            <a:avLst/>
          </a:prstGeom>
          <a:solidFill>
            <a:srgbClr val="00FFFF"/>
          </a:solidFill>
          <a:ln w="9525">
            <a:noFill/>
            <a:miter lim="800000"/>
            <a:headEnd/>
            <a:tailEnd/>
          </a:ln>
          <a:effectLst/>
        </p:spPr>
        <p:txBody>
          <a:bodyPr>
            <a:spAutoFit/>
          </a:bodyPr>
          <a:lstStyle/>
          <a:p>
            <a:pPr algn="l">
              <a:buFont typeface="Wingdings" pitchFamily="2" charset="2"/>
              <a:buChar char="v"/>
            </a:pPr>
            <a:r>
              <a:rPr lang="en-US" sz="2800" b="1">
                <a:solidFill>
                  <a:srgbClr val="FF0000"/>
                </a:solidFill>
              </a:rPr>
              <a:t>Bài văn miêu tả đồ vật có bao nhiêu phần ? Đó là những phần nào ?</a:t>
            </a:r>
          </a:p>
        </p:txBody>
      </p:sp>
      <p:sp>
        <p:nvSpPr>
          <p:cNvPr id="30749" name="Rectangle 29"/>
          <p:cNvSpPr>
            <a:spLocks noChangeArrowheads="1"/>
          </p:cNvSpPr>
          <p:nvPr/>
        </p:nvSpPr>
        <p:spPr bwMode="auto">
          <a:xfrm>
            <a:off x="482600" y="2082800"/>
            <a:ext cx="8356600" cy="946150"/>
          </a:xfrm>
          <a:prstGeom prst="rect">
            <a:avLst/>
          </a:prstGeom>
          <a:noFill/>
          <a:ln w="9525">
            <a:noFill/>
            <a:miter lim="800000"/>
            <a:headEnd/>
            <a:tailEnd/>
          </a:ln>
          <a:effectLst/>
        </p:spPr>
        <p:txBody>
          <a:bodyPr>
            <a:spAutoFit/>
          </a:bodyPr>
          <a:lstStyle/>
          <a:p>
            <a:pPr algn="l">
              <a:buFont typeface="Wingdings" pitchFamily="2" charset="2"/>
              <a:buChar char="Ø"/>
            </a:pPr>
            <a:r>
              <a:rPr lang="en-US" sz="2800" b="1"/>
              <a:t>Bài văn miêu tả đồ vật có ba phần là mở bài, thân bài, kết bài</a:t>
            </a:r>
            <a:r>
              <a:rPr lang="en-US" sz="2400"/>
              <a:t>.</a:t>
            </a:r>
          </a:p>
        </p:txBody>
      </p:sp>
      <p:sp>
        <p:nvSpPr>
          <p:cNvPr id="30750" name="Text Box 30"/>
          <p:cNvSpPr txBox="1">
            <a:spLocks noChangeArrowheads="1"/>
          </p:cNvSpPr>
          <p:nvPr/>
        </p:nvSpPr>
        <p:spPr bwMode="auto">
          <a:xfrm>
            <a:off x="381000" y="2895600"/>
            <a:ext cx="7543800" cy="946150"/>
          </a:xfrm>
          <a:prstGeom prst="rect">
            <a:avLst/>
          </a:prstGeom>
          <a:solidFill>
            <a:srgbClr val="00FFFF"/>
          </a:solidFill>
          <a:ln w="9525">
            <a:noFill/>
            <a:miter lim="800000"/>
            <a:headEnd/>
            <a:tailEnd/>
          </a:ln>
          <a:effectLst/>
        </p:spPr>
        <p:txBody>
          <a:bodyPr>
            <a:spAutoFit/>
          </a:bodyPr>
          <a:lstStyle/>
          <a:p>
            <a:pPr algn="l">
              <a:buFont typeface="Wingdings" pitchFamily="2" charset="2"/>
              <a:buChar char="v"/>
            </a:pPr>
            <a:r>
              <a:rPr lang="en-US" sz="2800" b="1">
                <a:solidFill>
                  <a:srgbClr val="FF0000"/>
                </a:solidFill>
              </a:rPr>
              <a:t>Có thể viết mở bài theo kiểu gì ?  Kết bài theo kiểu gì ?</a:t>
            </a:r>
          </a:p>
        </p:txBody>
      </p:sp>
      <p:sp>
        <p:nvSpPr>
          <p:cNvPr id="30751" name="Text Box 31"/>
          <p:cNvSpPr txBox="1">
            <a:spLocks noChangeArrowheads="1"/>
          </p:cNvSpPr>
          <p:nvPr/>
        </p:nvSpPr>
        <p:spPr bwMode="auto">
          <a:xfrm>
            <a:off x="457200" y="2971800"/>
            <a:ext cx="8686800" cy="946150"/>
          </a:xfrm>
          <a:prstGeom prst="rect">
            <a:avLst/>
          </a:prstGeom>
          <a:noFill/>
          <a:ln w="9525">
            <a:noFill/>
            <a:miter lim="800000"/>
            <a:headEnd/>
            <a:tailEnd/>
          </a:ln>
          <a:effectLst/>
        </p:spPr>
        <p:txBody>
          <a:bodyPr>
            <a:spAutoFit/>
          </a:bodyPr>
          <a:lstStyle/>
          <a:p>
            <a:pPr algn="l">
              <a:buFont typeface="Wingdings" pitchFamily="2" charset="2"/>
              <a:buChar char="Ø"/>
            </a:pPr>
            <a:r>
              <a:rPr lang="en-US" sz="2800" b="1"/>
              <a:t>Có thể mở bài theo kiểu trực tiếp hay gián tiếp và kết bài theo kiểu mở rộng hoặc không mở rộng</a:t>
            </a:r>
          </a:p>
        </p:txBody>
      </p:sp>
      <p:sp>
        <p:nvSpPr>
          <p:cNvPr id="30752" name="Text Box 32"/>
          <p:cNvSpPr txBox="1">
            <a:spLocks noChangeArrowheads="1"/>
          </p:cNvSpPr>
          <p:nvPr/>
        </p:nvSpPr>
        <p:spPr bwMode="auto">
          <a:xfrm>
            <a:off x="381000" y="3886200"/>
            <a:ext cx="7640638" cy="519113"/>
          </a:xfrm>
          <a:prstGeom prst="rect">
            <a:avLst/>
          </a:prstGeom>
          <a:solidFill>
            <a:srgbClr val="00FFFF"/>
          </a:solidFill>
          <a:ln w="9525">
            <a:noFill/>
            <a:miter lim="800000"/>
            <a:headEnd/>
            <a:tailEnd/>
          </a:ln>
          <a:effectLst/>
        </p:spPr>
        <p:txBody>
          <a:bodyPr wrap="none">
            <a:spAutoFit/>
          </a:bodyPr>
          <a:lstStyle/>
          <a:p>
            <a:pPr algn="l">
              <a:buFont typeface="Wingdings" pitchFamily="2" charset="2"/>
              <a:buChar char="v"/>
            </a:pPr>
            <a:r>
              <a:rPr lang="en-US" sz="2800" b="1">
                <a:solidFill>
                  <a:srgbClr val="FF0000"/>
                </a:solidFill>
              </a:rPr>
              <a:t>Trong phần thân bài ta cần chú ý điều gì ?</a:t>
            </a:r>
          </a:p>
        </p:txBody>
      </p:sp>
      <p:sp>
        <p:nvSpPr>
          <p:cNvPr id="30753" name="Text Box 33"/>
          <p:cNvSpPr txBox="1">
            <a:spLocks noChangeArrowheads="1"/>
          </p:cNvSpPr>
          <p:nvPr/>
        </p:nvSpPr>
        <p:spPr bwMode="auto">
          <a:xfrm>
            <a:off x="457200" y="3810000"/>
            <a:ext cx="8397875" cy="1373188"/>
          </a:xfrm>
          <a:prstGeom prst="rect">
            <a:avLst/>
          </a:prstGeom>
          <a:noFill/>
          <a:ln w="9525">
            <a:noFill/>
            <a:miter lim="800000"/>
            <a:headEnd/>
            <a:tailEnd/>
          </a:ln>
          <a:effectLst/>
        </p:spPr>
        <p:txBody>
          <a:bodyPr>
            <a:spAutoFit/>
          </a:bodyPr>
          <a:lstStyle/>
          <a:p>
            <a:pPr algn="l">
              <a:buFont typeface="Wingdings" pitchFamily="2" charset="2"/>
              <a:buChar char="Ø"/>
            </a:pPr>
            <a:r>
              <a:rPr lang="en-US" sz="2800" b="1"/>
              <a:t>Trong phần thân bài, trước hết, nên tả bao quát toàn bộ đồ vật, rồi tả những bộ phận có những đặc điểm nổi bật.</a:t>
            </a:r>
          </a:p>
        </p:txBody>
      </p:sp>
      <p:sp>
        <p:nvSpPr>
          <p:cNvPr id="30754" name="Text Box 34"/>
          <p:cNvSpPr txBox="1">
            <a:spLocks noChangeArrowheads="1"/>
          </p:cNvSpPr>
          <p:nvPr/>
        </p:nvSpPr>
        <p:spPr bwMode="auto">
          <a:xfrm>
            <a:off x="3810000" y="1371600"/>
            <a:ext cx="1931988" cy="457200"/>
          </a:xfrm>
          <a:prstGeom prst="rect">
            <a:avLst/>
          </a:prstGeom>
          <a:noFill/>
          <a:ln w="9525">
            <a:noFill/>
            <a:miter lim="800000"/>
            <a:headEnd/>
            <a:tailEnd/>
          </a:ln>
          <a:effectLst/>
        </p:spPr>
        <p:txBody>
          <a:bodyPr wrap="none">
            <a:spAutoFit/>
          </a:bodyPr>
          <a:lstStyle/>
          <a:p>
            <a:pPr algn="l"/>
            <a:r>
              <a:rPr lang="en-US" sz="2400" b="1" u="sng">
                <a:solidFill>
                  <a:srgbClr val="FF0066"/>
                </a:solidFill>
              </a:rPr>
              <a:t>II. GHI NHỚ</a:t>
            </a:r>
            <a:r>
              <a:rPr lang="en-US" sz="2400" b="1" u="sng"/>
              <a:t> </a:t>
            </a:r>
          </a:p>
        </p:txBody>
      </p:sp>
      <p:sp>
        <p:nvSpPr>
          <p:cNvPr id="30766" name="Text Box 46"/>
          <p:cNvSpPr txBox="1">
            <a:spLocks noChangeArrowheads="1"/>
          </p:cNvSpPr>
          <p:nvPr/>
        </p:nvSpPr>
        <p:spPr bwMode="auto">
          <a:xfrm>
            <a:off x="3810000" y="609600"/>
            <a:ext cx="1862138" cy="457200"/>
          </a:xfrm>
          <a:prstGeom prst="rect">
            <a:avLst/>
          </a:prstGeom>
          <a:noFill/>
          <a:ln w="9525">
            <a:noFill/>
            <a:miter lim="800000"/>
            <a:headEnd/>
            <a:tailEnd/>
          </a:ln>
          <a:effectLst/>
        </p:spPr>
        <p:txBody>
          <a:bodyPr wrap="none">
            <a:spAutoFit/>
          </a:bodyPr>
          <a:lstStyle/>
          <a:p>
            <a:pPr algn="l"/>
            <a:r>
              <a:rPr lang="en-US" sz="2400" u="sng" dirty="0" err="1"/>
              <a:t>Tập</a:t>
            </a:r>
            <a:r>
              <a:rPr lang="en-US" sz="2400" u="sng" dirty="0"/>
              <a:t> </a:t>
            </a:r>
            <a:r>
              <a:rPr lang="en-US" sz="2400" u="sng" dirty="0" err="1"/>
              <a:t>làm</a:t>
            </a:r>
            <a:r>
              <a:rPr lang="en-US" sz="2400" u="sng" dirty="0"/>
              <a:t> </a:t>
            </a:r>
            <a:r>
              <a:rPr lang="en-US" sz="2400" u="sng" dirty="0" err="1"/>
              <a:t>văn</a:t>
            </a:r>
            <a:endParaRPr lang="en-US" sz="2400" u="sng" dirty="0"/>
          </a:p>
        </p:txBody>
      </p:sp>
      <p:sp>
        <p:nvSpPr>
          <p:cNvPr id="30767" name="AutoShape 47"/>
          <p:cNvSpPr>
            <a:spLocks noChangeArrowheads="1"/>
          </p:cNvSpPr>
          <p:nvPr/>
        </p:nvSpPr>
        <p:spPr bwMode="auto">
          <a:xfrm>
            <a:off x="381000" y="1905000"/>
            <a:ext cx="8610600" cy="3657600"/>
          </a:xfrm>
          <a:prstGeom prst="flowChartAlternateProcess">
            <a:avLst/>
          </a:prstGeom>
          <a:noFill/>
          <a:ln w="76200" cap="rnd" algn="ctr">
            <a:solidFill>
              <a:srgbClr val="FF0000"/>
            </a:solidFill>
            <a:prstDash val="sysDot"/>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48"/>
                                        </p:tgtEl>
                                        <p:attrNameLst>
                                          <p:attrName>style.visibility</p:attrName>
                                        </p:attrNameLst>
                                      </p:cBhvr>
                                      <p:to>
                                        <p:strVal val="visible"/>
                                      </p:to>
                                    </p:set>
                                    <p:animEffect transition="in" filter="checkerboard(across)">
                                      <p:cBhvr>
                                        <p:cTn id="7" dur="500"/>
                                        <p:tgtEl>
                                          <p:spTgt spid="3074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0748"/>
                                        </p:tgtEl>
                                      </p:cBhvr>
                                    </p:animEffect>
                                    <p:set>
                                      <p:cBhvr>
                                        <p:cTn id="12" dur="1" fill="hold">
                                          <p:stCondLst>
                                            <p:cond delay="499"/>
                                          </p:stCondLst>
                                        </p:cTn>
                                        <p:tgtEl>
                                          <p:spTgt spid="3074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49"/>
                                        </p:tgtEl>
                                        <p:attrNameLst>
                                          <p:attrName>style.visibility</p:attrName>
                                        </p:attrNameLst>
                                      </p:cBhvr>
                                      <p:to>
                                        <p:strVal val="visible"/>
                                      </p:to>
                                    </p:set>
                                    <p:animEffect transition="in" filter="checkerboard(across)">
                                      <p:cBhvr>
                                        <p:cTn id="17" dur="500"/>
                                        <p:tgtEl>
                                          <p:spTgt spid="3074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750"/>
                                        </p:tgtEl>
                                        <p:attrNameLst>
                                          <p:attrName>style.visibility</p:attrName>
                                        </p:attrNameLst>
                                      </p:cBhvr>
                                      <p:to>
                                        <p:strVal val="visible"/>
                                      </p:to>
                                    </p:set>
                                    <p:animEffect transition="in" filter="checkerboard(across)">
                                      <p:cBhvr>
                                        <p:cTn id="22" dur="500"/>
                                        <p:tgtEl>
                                          <p:spTgt spid="3075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30750"/>
                                        </p:tgtEl>
                                      </p:cBhvr>
                                    </p:animEffect>
                                    <p:set>
                                      <p:cBhvr>
                                        <p:cTn id="27" dur="1" fill="hold">
                                          <p:stCondLst>
                                            <p:cond delay="499"/>
                                          </p:stCondLst>
                                        </p:cTn>
                                        <p:tgtEl>
                                          <p:spTgt spid="3075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0751"/>
                                        </p:tgtEl>
                                        <p:attrNameLst>
                                          <p:attrName>style.visibility</p:attrName>
                                        </p:attrNameLst>
                                      </p:cBhvr>
                                      <p:to>
                                        <p:strVal val="visible"/>
                                      </p:to>
                                    </p:set>
                                    <p:animEffect transition="in" filter="checkerboard(across)">
                                      <p:cBhvr>
                                        <p:cTn id="32" dur="500"/>
                                        <p:tgtEl>
                                          <p:spTgt spid="3075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0752"/>
                                        </p:tgtEl>
                                        <p:attrNameLst>
                                          <p:attrName>style.visibility</p:attrName>
                                        </p:attrNameLst>
                                      </p:cBhvr>
                                      <p:to>
                                        <p:strVal val="visible"/>
                                      </p:to>
                                    </p:set>
                                    <p:animEffect transition="in" filter="checkerboard(across)">
                                      <p:cBhvr>
                                        <p:cTn id="37" dur="500"/>
                                        <p:tgtEl>
                                          <p:spTgt spid="3075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1" nodeType="clickEffect">
                                  <p:stCondLst>
                                    <p:cond delay="0"/>
                                  </p:stCondLst>
                                  <p:childTnLst>
                                    <p:animEffect transition="out" filter="checkerboard(across)">
                                      <p:cBhvr>
                                        <p:cTn id="41" dur="500"/>
                                        <p:tgtEl>
                                          <p:spTgt spid="30752"/>
                                        </p:tgtEl>
                                      </p:cBhvr>
                                    </p:animEffect>
                                    <p:set>
                                      <p:cBhvr>
                                        <p:cTn id="42" dur="1" fill="hold">
                                          <p:stCondLst>
                                            <p:cond delay="499"/>
                                          </p:stCondLst>
                                        </p:cTn>
                                        <p:tgtEl>
                                          <p:spTgt spid="3075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0753"/>
                                        </p:tgtEl>
                                        <p:attrNameLst>
                                          <p:attrName>style.visibility</p:attrName>
                                        </p:attrNameLst>
                                      </p:cBhvr>
                                      <p:to>
                                        <p:strVal val="visible"/>
                                      </p:to>
                                    </p:set>
                                    <p:animEffect transition="in" filter="checkerboard(across)">
                                      <p:cBhvr>
                                        <p:cTn id="47" dur="500"/>
                                        <p:tgtEl>
                                          <p:spTgt spid="30753"/>
                                        </p:tgtEl>
                                      </p:cBhvr>
                                    </p:animEffect>
                                  </p:childTnLst>
                                </p:cTn>
                              </p:par>
                            </p:childTnLst>
                          </p:cTn>
                        </p:par>
                      </p:childTnLst>
                    </p:cTn>
                  </p:par>
                  <p:par>
                    <p:cTn id="48" fill="hold">
                      <p:stCondLst>
                        <p:cond delay="indefinite"/>
                      </p:stCondLst>
                      <p:childTnLst>
                        <p:par>
                          <p:cTn id="49" fill="hold">
                            <p:stCondLst>
                              <p:cond delay="0"/>
                            </p:stCondLst>
                            <p:childTnLst>
                              <p:par>
                                <p:cTn id="50" presetID="19" presetClass="entr" presetSubtype="10" fill="hold" grpId="0" nodeType="clickEffect">
                                  <p:stCondLst>
                                    <p:cond delay="0"/>
                                  </p:stCondLst>
                                  <p:childTnLst>
                                    <p:set>
                                      <p:cBhvr>
                                        <p:cTn id="51" dur="1" fill="hold">
                                          <p:stCondLst>
                                            <p:cond delay="0"/>
                                          </p:stCondLst>
                                        </p:cTn>
                                        <p:tgtEl>
                                          <p:spTgt spid="30754"/>
                                        </p:tgtEl>
                                        <p:attrNameLst>
                                          <p:attrName>style.visibility</p:attrName>
                                        </p:attrNameLst>
                                      </p:cBhvr>
                                      <p:to>
                                        <p:strVal val="visible"/>
                                      </p:to>
                                    </p:set>
                                    <p:anim calcmode="lin" valueType="num">
                                      <p:cBhvr>
                                        <p:cTn id="52" dur="5000" fill="hold"/>
                                        <p:tgtEl>
                                          <p:spTgt spid="30754"/>
                                        </p:tgtEl>
                                        <p:attrNameLst>
                                          <p:attrName>ppt_w</p:attrName>
                                        </p:attrNameLst>
                                      </p:cBhvr>
                                      <p:tavLst>
                                        <p:tav tm="0" fmla="#ppt_w*sin(2.5*pi*$)">
                                          <p:val>
                                            <p:fltVal val="0"/>
                                          </p:val>
                                        </p:tav>
                                        <p:tav tm="100000">
                                          <p:val>
                                            <p:fltVal val="1"/>
                                          </p:val>
                                        </p:tav>
                                      </p:tavLst>
                                    </p:anim>
                                    <p:anim calcmode="lin" valueType="num">
                                      <p:cBhvr>
                                        <p:cTn id="53" dur="5000" fill="hold"/>
                                        <p:tgtEl>
                                          <p:spTgt spid="30754"/>
                                        </p:tgtEl>
                                        <p:attrNameLst>
                                          <p:attrName>ppt_h</p:attrName>
                                        </p:attrNameLst>
                                      </p:cBhvr>
                                      <p:tavLst>
                                        <p:tav tm="0">
                                          <p:val>
                                            <p:strVal val="#ppt_h"/>
                                          </p:val>
                                        </p:tav>
                                        <p:tav tm="100000">
                                          <p:val>
                                            <p:strVal val="#ppt_h"/>
                                          </p:val>
                                        </p:tav>
                                      </p:tavLst>
                                    </p:anim>
                                  </p:childTnLst>
                                </p:cTn>
                              </p:par>
                              <p:par>
                                <p:cTn id="54" presetID="16" presetClass="entr" presetSubtype="21" fill="hold" grpId="0" nodeType="withEffect">
                                  <p:stCondLst>
                                    <p:cond delay="0"/>
                                  </p:stCondLst>
                                  <p:childTnLst>
                                    <p:set>
                                      <p:cBhvr>
                                        <p:cTn id="55" dur="1" fill="hold">
                                          <p:stCondLst>
                                            <p:cond delay="0"/>
                                          </p:stCondLst>
                                        </p:cTn>
                                        <p:tgtEl>
                                          <p:spTgt spid="30767"/>
                                        </p:tgtEl>
                                        <p:attrNameLst>
                                          <p:attrName>style.visibility</p:attrName>
                                        </p:attrNameLst>
                                      </p:cBhvr>
                                      <p:to>
                                        <p:strVal val="visible"/>
                                      </p:to>
                                    </p:set>
                                    <p:animEffect transition="in" filter="barn(inVertical)">
                                      <p:cBhvr>
                                        <p:cTn id="56" dur="500"/>
                                        <p:tgtEl>
                                          <p:spTgt spid="30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8" grpId="0" animBg="1"/>
      <p:bldP spid="30748" grpId="1" animBg="1"/>
      <p:bldP spid="30749" grpId="0"/>
      <p:bldP spid="30750" grpId="0" animBg="1"/>
      <p:bldP spid="30750" grpId="1" animBg="1"/>
      <p:bldP spid="30751" grpId="0"/>
      <p:bldP spid="30752" grpId="0" animBg="1"/>
      <p:bldP spid="30752" grpId="1" animBg="1"/>
      <p:bldP spid="30753" grpId="0"/>
      <p:bldP spid="30754" grpId="0"/>
      <p:bldP spid="307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07292005"/>
          <p:cNvPicPr>
            <a:picLocks noChangeAspect="1" noChangeArrowheads="1"/>
          </p:cNvPicPr>
          <p:nvPr/>
        </p:nvPicPr>
        <p:blipFill>
          <a:blip r:embed="rId3">
            <a:clrChange>
              <a:clrFrom>
                <a:srgbClr val="060022"/>
              </a:clrFrom>
              <a:clrTo>
                <a:srgbClr val="060022">
                  <a:alpha val="0"/>
                </a:srgbClr>
              </a:clrTo>
            </a:clrChange>
          </a:blip>
          <a:srcRect/>
          <a:stretch>
            <a:fillRect/>
          </a:stretch>
        </p:blipFill>
        <p:spPr bwMode="auto">
          <a:xfrm>
            <a:off x="7696200" y="0"/>
            <a:ext cx="1447800" cy="6858000"/>
          </a:xfrm>
          <a:prstGeom prst="rect">
            <a:avLst/>
          </a:prstGeom>
          <a:noFill/>
        </p:spPr>
      </p:pic>
      <p:pic>
        <p:nvPicPr>
          <p:cNvPr id="34820" name="Picture 4" descr="09222005"/>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0" y="0"/>
            <a:ext cx="1524000" cy="6858000"/>
          </a:xfrm>
          <a:prstGeom prst="rect">
            <a:avLst/>
          </a:prstGeom>
          <a:noFill/>
        </p:spPr>
      </p:pic>
      <p:pic>
        <p:nvPicPr>
          <p:cNvPr id="34821" name="Picture 5" descr="dividers_67"/>
          <p:cNvPicPr>
            <a:picLocks noChangeAspect="1" noChangeArrowheads="1" noCrop="1"/>
          </p:cNvPicPr>
          <p:nvPr/>
        </p:nvPicPr>
        <p:blipFill>
          <a:blip r:embed="rId5"/>
          <a:srcRect/>
          <a:stretch>
            <a:fillRect/>
          </a:stretch>
        </p:blipFill>
        <p:spPr bwMode="auto">
          <a:xfrm>
            <a:off x="2057400" y="5638800"/>
            <a:ext cx="5400675" cy="1635125"/>
          </a:xfrm>
          <a:prstGeom prst="rect">
            <a:avLst/>
          </a:prstGeom>
          <a:noFill/>
        </p:spPr>
      </p:pic>
      <p:sp>
        <p:nvSpPr>
          <p:cNvPr id="34823" name="Text Box 7"/>
          <p:cNvSpPr txBox="1">
            <a:spLocks noChangeArrowheads="1"/>
          </p:cNvSpPr>
          <p:nvPr/>
        </p:nvSpPr>
        <p:spPr bwMode="auto">
          <a:xfrm>
            <a:off x="152400" y="228600"/>
            <a:ext cx="8991600" cy="946150"/>
          </a:xfrm>
          <a:prstGeom prst="rect">
            <a:avLst/>
          </a:prstGeom>
          <a:noFill/>
          <a:ln w="12700">
            <a:noFill/>
            <a:miter lim="800000"/>
            <a:headEnd type="none" w="sm" len="sm"/>
            <a:tailEnd type="none" w="sm" len="sm"/>
          </a:ln>
          <a:effectLst/>
        </p:spPr>
        <p:txBody>
          <a:bodyPr>
            <a:spAutoFit/>
          </a:bodyPr>
          <a:lstStyle/>
          <a:p>
            <a:pPr algn="l"/>
            <a:r>
              <a:rPr lang="en-US" sz="2800" b="1">
                <a:solidFill>
                  <a:srgbClr val="FF0000"/>
                </a:solidFill>
                <a:latin typeface="VNI-Helve" pitchFamily="2" charset="0"/>
              </a:rPr>
              <a:t>ÔÛ phaàn thaân baøi taû caùi troáng tröôøng,moät baïn hoïc sinh ñaõ vieát:</a:t>
            </a:r>
          </a:p>
        </p:txBody>
      </p:sp>
      <p:graphicFrame>
        <p:nvGraphicFramePr>
          <p:cNvPr id="34827" name="Object 11">
            <a:hlinkClick r:id="rId6" action="ppaction://hlinksldjump"/>
          </p:cNvPr>
          <p:cNvGraphicFramePr>
            <a:graphicFrameLocks noChangeAspect="1"/>
          </p:cNvGraphicFramePr>
          <p:nvPr/>
        </p:nvGraphicFramePr>
        <p:xfrm>
          <a:off x="3048000" y="1371600"/>
          <a:ext cx="3141663" cy="4343400"/>
        </p:xfrm>
        <a:graphic>
          <a:graphicData uri="http://schemas.openxmlformats.org/presentationml/2006/ole">
            <p:oleObj spid="_x0000_s34827" name="CorelDRAW" r:id="rId7" imgW="4059360" imgH="5600520" progId="">
              <p:embed/>
            </p:oleObj>
          </a:graphicData>
        </a:graphic>
      </p:graphicFrame>
      <p:sp>
        <p:nvSpPr>
          <p:cNvPr id="34824" name="Text Box 8"/>
          <p:cNvSpPr txBox="1">
            <a:spLocks noChangeArrowheads="1"/>
          </p:cNvSpPr>
          <p:nvPr/>
        </p:nvSpPr>
        <p:spPr bwMode="auto">
          <a:xfrm>
            <a:off x="76200" y="1066800"/>
            <a:ext cx="9067800" cy="5426075"/>
          </a:xfrm>
          <a:prstGeom prst="rect">
            <a:avLst/>
          </a:prstGeom>
          <a:noFill/>
          <a:ln w="12700">
            <a:noFill/>
            <a:miter lim="800000"/>
            <a:headEnd type="none" w="sm" len="sm"/>
            <a:tailEnd type="none" w="sm" len="sm"/>
          </a:ln>
          <a:effectLst/>
        </p:spPr>
        <p:txBody>
          <a:bodyPr>
            <a:spAutoFit/>
          </a:bodyPr>
          <a:lstStyle/>
          <a:p>
            <a:pPr algn="l"/>
            <a:r>
              <a:rPr lang="en-US" sz="2500" b="1">
                <a:solidFill>
                  <a:srgbClr val="0000FF"/>
                </a:solidFill>
                <a:latin typeface="VNI-Helve" pitchFamily="2" charset="0"/>
              </a:rPr>
              <a:t>    Anh chaøng troáng naøy troøn nhö caùi chum,luùc naøo cuõng cheãm cheä treân moät caùi giaù goã keâ ôû tröôùc phoøng baûo veä.Mình anh ta ñöôïc gheùp baèng nhöõng maûnh goã ñeàu chaèn chaën, nôû ôû giöõa,khum nhoû laïi ôû haiñaàu.Ngang </a:t>
            </a:r>
          </a:p>
          <a:p>
            <a:pPr algn="l"/>
            <a:r>
              <a:rPr lang="en-US" sz="2500" b="1">
                <a:solidFill>
                  <a:srgbClr val="0000FF"/>
                </a:solidFill>
                <a:latin typeface="VNI-Helve" pitchFamily="2" charset="0"/>
              </a:rPr>
              <a:t>löng quaán hai vaønh ñai to baèng con raén caïp nong,nom raát huøng duõng.Hai ñaàu troáng bòt kín baèng da traâu thuoäckó, caêng raát phaúng.</a:t>
            </a:r>
          </a:p>
          <a:p>
            <a:pPr algn="l"/>
            <a:r>
              <a:rPr lang="en-US" sz="2500" b="1">
                <a:solidFill>
                  <a:srgbClr val="0000FF"/>
                </a:solidFill>
                <a:latin typeface="VNI-Helve" pitchFamily="2" charset="0"/>
              </a:rPr>
              <a:t>    Saùng saùng ñi hoïc tôùi gaàn tröôøng, toâi nghe thaáy tieáng oàm oàm giuïc giaõ”Tuøng!Tuøng!Tuøng!” laø chuùng toâi raûo böôùc cho kòp giôø vaøo hoïc.Vaøo nhöõng luùc taäp theå duïc, anh troáng laïi ”caàm caøng” cho chuùng toâi theo nhòp”Caéc,tuøng!</a:t>
            </a:r>
          </a:p>
          <a:p>
            <a:pPr algn="l"/>
            <a:r>
              <a:rPr lang="en-US" sz="2500" b="1">
                <a:solidFill>
                  <a:srgbClr val="0000FF"/>
                </a:solidFill>
                <a:latin typeface="VNI-Helve" pitchFamily="2" charset="0"/>
              </a:rPr>
              <a:t>Caéc,tuøng!”ñeàu ñaën.Khi anh ta “xaû hôi” moät hoài daøi laø luùc chuùng toâi cuõng ñöôïc “xaû hôi” sau moät buoåi hoïc.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4827"/>
                                        </p:tgtEl>
                                        <p:attrNameLst>
                                          <p:attrName>style.visibility</p:attrName>
                                        </p:attrNameLst>
                                      </p:cBhvr>
                                      <p:to>
                                        <p:strVal val="visible"/>
                                      </p:to>
                                    </p:set>
                                    <p:animEffect transition="in" filter="checkerboard(across)">
                                      <p:cBhvr>
                                        <p:cTn id="7" dur="500"/>
                                        <p:tgtEl>
                                          <p:spTgt spid="348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4824"/>
                                        </p:tgtEl>
                                        <p:attrNameLst>
                                          <p:attrName>style.visibility</p:attrName>
                                        </p:attrNameLst>
                                      </p:cBhvr>
                                      <p:to>
                                        <p:strVal val="visible"/>
                                      </p:to>
                                    </p:set>
                                    <p:animEffect transition="in" filter="wheel(4)">
                                      <p:cBhvr>
                                        <p:cTn id="12" dur="20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8" name="AutoShape 20" descr="Z"/>
          <p:cNvSpPr>
            <a:spLocks noChangeAspect="1" noChangeArrowheads="1"/>
          </p:cNvSpPr>
          <p:nvPr/>
        </p:nvSpPr>
        <p:spPr bwMode="auto">
          <a:xfrm>
            <a:off x="3267075" y="2552700"/>
            <a:ext cx="2609850" cy="1752600"/>
          </a:xfrm>
          <a:prstGeom prst="rect">
            <a:avLst/>
          </a:prstGeom>
          <a:noFill/>
        </p:spPr>
        <p:txBody>
          <a:bodyPr/>
          <a:lstStyle/>
          <a:p>
            <a:endParaRPr lang="en-US"/>
          </a:p>
        </p:txBody>
      </p:sp>
      <p:sp>
        <p:nvSpPr>
          <p:cNvPr id="37911" name="Line 23"/>
          <p:cNvSpPr>
            <a:spLocks noChangeShapeType="1"/>
          </p:cNvSpPr>
          <p:nvPr/>
        </p:nvSpPr>
        <p:spPr bwMode="auto">
          <a:xfrm>
            <a:off x="1524000" y="1143000"/>
            <a:ext cx="3733800" cy="0"/>
          </a:xfrm>
          <a:prstGeom prst="line">
            <a:avLst/>
          </a:prstGeom>
          <a:noFill/>
          <a:ln w="38100">
            <a:solidFill>
              <a:srgbClr val="336600"/>
            </a:solidFill>
            <a:round/>
            <a:headEnd type="none" w="sm" len="sm"/>
            <a:tailEnd type="none" w="sm" len="sm"/>
          </a:ln>
          <a:effectLst/>
        </p:spPr>
        <p:txBody>
          <a:bodyPr/>
          <a:lstStyle/>
          <a:p>
            <a:endParaRPr lang="en-US"/>
          </a:p>
        </p:txBody>
      </p:sp>
      <p:pic>
        <p:nvPicPr>
          <p:cNvPr id="37912" name="Picture 24" descr="DauChamHoi"/>
          <p:cNvPicPr>
            <a:picLocks noChangeAspect="1" noChangeArrowheads="1"/>
          </p:cNvPicPr>
          <p:nvPr/>
        </p:nvPicPr>
        <p:blipFill>
          <a:blip r:embed="rId2"/>
          <a:srcRect/>
          <a:stretch>
            <a:fillRect/>
          </a:stretch>
        </p:blipFill>
        <p:spPr bwMode="auto">
          <a:xfrm>
            <a:off x="5715000" y="381000"/>
            <a:ext cx="762000" cy="612775"/>
          </a:xfrm>
          <a:prstGeom prst="rect">
            <a:avLst/>
          </a:prstGeom>
          <a:noFill/>
        </p:spPr>
      </p:pic>
      <p:sp>
        <p:nvSpPr>
          <p:cNvPr id="37914" name="WordArt 26"/>
          <p:cNvSpPr>
            <a:spLocks noChangeArrowheads="1" noChangeShapeType="1" noTextEdit="1"/>
          </p:cNvSpPr>
          <p:nvPr/>
        </p:nvSpPr>
        <p:spPr bwMode="auto">
          <a:xfrm>
            <a:off x="609600" y="533400"/>
            <a:ext cx="5486400" cy="5334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type="none" w="sm" len="sm"/>
                  <a:tailEnd type="none" w="sm" len="sm"/>
                </a:ln>
                <a:solidFill>
                  <a:srgbClr val="FF0066"/>
                </a:solidFill>
                <a:latin typeface="VNI-Present"/>
              </a:rPr>
              <a:t>Thaûo luaän </a:t>
            </a:r>
          </a:p>
        </p:txBody>
      </p:sp>
      <p:sp>
        <p:nvSpPr>
          <p:cNvPr id="37915" name="Rectangle 27"/>
          <p:cNvSpPr>
            <a:spLocks noChangeArrowheads="1"/>
          </p:cNvSpPr>
          <p:nvPr/>
        </p:nvSpPr>
        <p:spPr bwMode="auto">
          <a:xfrm>
            <a:off x="533400" y="4800600"/>
            <a:ext cx="6705600" cy="1692275"/>
          </a:xfrm>
          <a:prstGeom prst="rect">
            <a:avLst/>
          </a:prstGeom>
          <a:noFill/>
          <a:ln w="9525">
            <a:noFill/>
            <a:miter lim="800000"/>
            <a:headEnd/>
            <a:tailEnd/>
          </a:ln>
          <a:effectLst/>
        </p:spPr>
        <p:txBody>
          <a:bodyPr lIns="92075" tIns="46038" rIns="92075" bIns="46038">
            <a:spAutoFit/>
          </a:bodyPr>
          <a:lstStyle/>
          <a:p>
            <a:pPr algn="l"/>
            <a:r>
              <a:rPr lang="en-US" sz="3500" b="1">
                <a:solidFill>
                  <a:srgbClr val="0000FF"/>
                </a:solidFill>
                <a:latin typeface="VNI-Helve" pitchFamily="2" charset="0"/>
              </a:rPr>
              <a:t>d. Vieát theâm phaàn môû baøi vaø keát baøi ñeå thaønh baøi vaên hoøan chænh.</a:t>
            </a:r>
          </a:p>
        </p:txBody>
      </p:sp>
      <p:sp>
        <p:nvSpPr>
          <p:cNvPr id="37916" name="Rectangle 28"/>
          <p:cNvSpPr>
            <a:spLocks noChangeArrowheads="1"/>
          </p:cNvSpPr>
          <p:nvPr/>
        </p:nvSpPr>
        <p:spPr bwMode="auto">
          <a:xfrm>
            <a:off x="533400" y="3200400"/>
            <a:ext cx="6553200" cy="1692275"/>
          </a:xfrm>
          <a:prstGeom prst="rect">
            <a:avLst/>
          </a:prstGeom>
          <a:noFill/>
          <a:ln w="9525">
            <a:noFill/>
            <a:miter lim="800000"/>
            <a:headEnd/>
            <a:tailEnd/>
          </a:ln>
          <a:effectLst/>
        </p:spPr>
        <p:txBody>
          <a:bodyPr lIns="92075" tIns="46038" rIns="92075" bIns="46038">
            <a:spAutoFit/>
          </a:bodyPr>
          <a:lstStyle/>
          <a:p>
            <a:pPr algn="l"/>
            <a:r>
              <a:rPr lang="en-US" sz="3500" b="1">
                <a:solidFill>
                  <a:srgbClr val="0000FF"/>
                </a:solidFill>
                <a:latin typeface="VNI-Helve" pitchFamily="2" charset="0"/>
              </a:rPr>
              <a:t>c. Tìm nhöõng töø ngöõ taû hình daùng, aâm thanh cuûa caùi troáng?</a:t>
            </a:r>
          </a:p>
        </p:txBody>
      </p:sp>
      <p:sp>
        <p:nvSpPr>
          <p:cNvPr id="37917" name="Rectangle 29"/>
          <p:cNvSpPr>
            <a:spLocks noChangeArrowheads="1"/>
          </p:cNvSpPr>
          <p:nvPr/>
        </p:nvSpPr>
        <p:spPr bwMode="auto">
          <a:xfrm>
            <a:off x="533400" y="1981200"/>
            <a:ext cx="6400800" cy="1158875"/>
          </a:xfrm>
          <a:prstGeom prst="rect">
            <a:avLst/>
          </a:prstGeom>
          <a:noFill/>
          <a:ln w="9525">
            <a:noFill/>
            <a:miter lim="800000"/>
            <a:headEnd/>
            <a:tailEnd/>
          </a:ln>
          <a:effectLst/>
        </p:spPr>
        <p:txBody>
          <a:bodyPr lIns="92075" tIns="46038" rIns="92075" bIns="46038">
            <a:spAutoFit/>
          </a:bodyPr>
          <a:lstStyle/>
          <a:p>
            <a:pPr algn="l"/>
            <a:r>
              <a:rPr lang="en-US" sz="3500" b="1">
                <a:solidFill>
                  <a:srgbClr val="0000FF"/>
                </a:solidFill>
                <a:latin typeface="VNI-Helve" pitchFamily="2" charset="0"/>
              </a:rPr>
              <a:t>b. Neâu nhöõng boä phaän cuûa caùi troáng ñöôïc mieâu taû?</a:t>
            </a:r>
          </a:p>
        </p:txBody>
      </p:sp>
      <p:sp>
        <p:nvSpPr>
          <p:cNvPr id="37918" name="Rectangle 30"/>
          <p:cNvSpPr>
            <a:spLocks noChangeArrowheads="1"/>
          </p:cNvSpPr>
          <p:nvPr/>
        </p:nvSpPr>
        <p:spPr bwMode="auto">
          <a:xfrm>
            <a:off x="609600" y="1219200"/>
            <a:ext cx="6229350" cy="625475"/>
          </a:xfrm>
          <a:prstGeom prst="rect">
            <a:avLst/>
          </a:prstGeom>
          <a:noFill/>
          <a:ln w="9525">
            <a:noFill/>
            <a:miter lim="800000"/>
            <a:headEnd/>
            <a:tailEnd/>
          </a:ln>
          <a:effectLst/>
        </p:spPr>
        <p:txBody>
          <a:bodyPr wrap="none" lIns="92075" tIns="46038" rIns="92075" bIns="46038">
            <a:spAutoFit/>
          </a:bodyPr>
          <a:lstStyle/>
          <a:p>
            <a:pPr algn="l"/>
            <a:r>
              <a:rPr lang="en-US" sz="3500" b="1">
                <a:solidFill>
                  <a:srgbClr val="0000FF"/>
                </a:solidFill>
                <a:latin typeface="VNI-Helve" pitchFamily="2" charset="0"/>
              </a:rPr>
              <a:t>a.Tìm caâu vaên taû caùi troáng?</a:t>
            </a:r>
          </a:p>
        </p:txBody>
      </p:sp>
      <p:sp>
        <p:nvSpPr>
          <p:cNvPr id="37919" name="WordArt 31"/>
          <p:cNvSpPr>
            <a:spLocks noChangeArrowheads="1" noChangeShapeType="1" noTextEdit="1"/>
          </p:cNvSpPr>
          <p:nvPr/>
        </p:nvSpPr>
        <p:spPr bwMode="auto">
          <a:xfrm>
            <a:off x="7239000" y="914400"/>
            <a:ext cx="1371600" cy="914400"/>
          </a:xfrm>
          <a:prstGeom prst="rect">
            <a:avLst/>
          </a:prstGeom>
        </p:spPr>
        <p:txBody>
          <a:bodyPr wrap="none" fromWordArt="1">
            <a:prstTxWarp prst="textPlain">
              <a:avLst>
                <a:gd name="adj" fmla="val 50000"/>
              </a:avLst>
            </a:prstTxWarp>
          </a:bodyPr>
          <a:lstStyle/>
          <a:p>
            <a:r>
              <a:rPr lang="en-US" sz="2000" b="1" kern="10">
                <a:ln w="9525">
                  <a:solidFill>
                    <a:srgbClr val="000000"/>
                  </a:solidFill>
                  <a:round/>
                  <a:headEnd type="none" w="sm" len="sm"/>
                  <a:tailEnd type="none" w="sm" len="sm"/>
                </a:ln>
                <a:solidFill>
                  <a:srgbClr val="00FF00"/>
                </a:solidFill>
                <a:latin typeface="VNI-Present"/>
              </a:rPr>
              <a:t>NHOÙM</a:t>
            </a:r>
          </a:p>
        </p:txBody>
      </p:sp>
      <p:sp>
        <p:nvSpPr>
          <p:cNvPr id="37920" name="WordArt 32"/>
          <p:cNvSpPr>
            <a:spLocks noChangeArrowheads="1" noChangeShapeType="1" noTextEdit="1"/>
          </p:cNvSpPr>
          <p:nvPr/>
        </p:nvSpPr>
        <p:spPr bwMode="auto">
          <a:xfrm>
            <a:off x="7086600" y="3200400"/>
            <a:ext cx="1371600" cy="914400"/>
          </a:xfrm>
          <a:prstGeom prst="rect">
            <a:avLst/>
          </a:prstGeom>
        </p:spPr>
        <p:txBody>
          <a:bodyPr wrap="none" fromWordArt="1">
            <a:prstTxWarp prst="textPlain">
              <a:avLst>
                <a:gd name="adj" fmla="val 50000"/>
              </a:avLst>
            </a:prstTxWarp>
          </a:bodyPr>
          <a:lstStyle/>
          <a:p>
            <a:r>
              <a:rPr lang="en-US" sz="2000" b="1" kern="10">
                <a:ln w="9525">
                  <a:solidFill>
                    <a:srgbClr val="000000"/>
                  </a:solidFill>
                  <a:round/>
                  <a:headEnd type="none" w="sm" len="sm"/>
                  <a:tailEnd type="none" w="sm" len="sm"/>
                </a:ln>
                <a:solidFill>
                  <a:srgbClr val="00FF00"/>
                </a:solidFill>
                <a:latin typeface="VNI-Present"/>
              </a:rPr>
              <a:t>ÑOÂI</a:t>
            </a:r>
          </a:p>
        </p:txBody>
      </p:sp>
      <p:sp>
        <p:nvSpPr>
          <p:cNvPr id="37921" name="Oval 33"/>
          <p:cNvSpPr>
            <a:spLocks noChangeArrowheads="1"/>
          </p:cNvSpPr>
          <p:nvPr/>
        </p:nvSpPr>
        <p:spPr bwMode="auto">
          <a:xfrm>
            <a:off x="533400" y="1295400"/>
            <a:ext cx="533400" cy="533400"/>
          </a:xfrm>
          <a:prstGeom prst="ellipse">
            <a:avLst/>
          </a:prstGeom>
          <a:noFill/>
          <a:ln w="57150" algn="ctr">
            <a:solidFill>
              <a:srgbClr val="00FFFF"/>
            </a:solidFill>
            <a:round/>
            <a:headEnd/>
            <a:tailEnd/>
          </a:ln>
          <a:effectLst/>
        </p:spPr>
        <p:txBody>
          <a:bodyPr wrap="none" anchor="ctr"/>
          <a:lstStyle/>
          <a:p>
            <a:endParaRPr lang="en-US"/>
          </a:p>
        </p:txBody>
      </p:sp>
      <p:sp>
        <p:nvSpPr>
          <p:cNvPr id="37922" name="Oval 34"/>
          <p:cNvSpPr>
            <a:spLocks noChangeArrowheads="1"/>
          </p:cNvSpPr>
          <p:nvPr/>
        </p:nvSpPr>
        <p:spPr bwMode="auto">
          <a:xfrm>
            <a:off x="533400" y="2057400"/>
            <a:ext cx="533400" cy="533400"/>
          </a:xfrm>
          <a:prstGeom prst="ellipse">
            <a:avLst/>
          </a:prstGeom>
          <a:noFill/>
          <a:ln w="57150" algn="ctr">
            <a:solidFill>
              <a:srgbClr val="00FFFF"/>
            </a:solidFill>
            <a:round/>
            <a:headEnd/>
            <a:tailEnd/>
          </a:ln>
          <a:effectLst/>
        </p:spPr>
        <p:txBody>
          <a:bodyPr wrap="none" anchor="ctr"/>
          <a:lstStyle/>
          <a:p>
            <a:endParaRPr lang="en-US"/>
          </a:p>
        </p:txBody>
      </p:sp>
      <p:sp>
        <p:nvSpPr>
          <p:cNvPr id="37923" name="Oval 35"/>
          <p:cNvSpPr>
            <a:spLocks noChangeArrowheads="1"/>
          </p:cNvSpPr>
          <p:nvPr/>
        </p:nvSpPr>
        <p:spPr bwMode="auto">
          <a:xfrm>
            <a:off x="533400" y="3276600"/>
            <a:ext cx="533400" cy="533400"/>
          </a:xfrm>
          <a:prstGeom prst="ellipse">
            <a:avLst/>
          </a:prstGeom>
          <a:noFill/>
          <a:ln w="57150" algn="ctr">
            <a:solidFill>
              <a:srgbClr val="00FFFF"/>
            </a:solidFill>
            <a:round/>
            <a:headEnd/>
            <a:tailEnd/>
          </a:ln>
          <a:effectLst/>
        </p:spPr>
        <p:txBody>
          <a:bodyPr wrap="none" anchor="ctr"/>
          <a:lstStyle/>
          <a:p>
            <a:endParaRPr lang="en-US"/>
          </a:p>
        </p:txBody>
      </p:sp>
      <p:sp>
        <p:nvSpPr>
          <p:cNvPr id="37924" name="Oval 36"/>
          <p:cNvSpPr>
            <a:spLocks noChangeArrowheads="1"/>
          </p:cNvSpPr>
          <p:nvPr/>
        </p:nvSpPr>
        <p:spPr bwMode="auto">
          <a:xfrm>
            <a:off x="533400" y="4876800"/>
            <a:ext cx="533400" cy="533400"/>
          </a:xfrm>
          <a:prstGeom prst="ellipse">
            <a:avLst/>
          </a:prstGeom>
          <a:noFill/>
          <a:ln w="57150" algn="ctr">
            <a:solidFill>
              <a:srgbClr val="00FFFF"/>
            </a:solidFill>
            <a:round/>
            <a:headEnd/>
            <a:tailEnd/>
          </a:ln>
          <a:effectLst/>
        </p:spPr>
        <p:txBody>
          <a:bodyPr wrap="none" anchor="ctr"/>
          <a:lstStyle/>
          <a:p>
            <a:endParaRPr lang="en-US"/>
          </a:p>
        </p:txBody>
      </p:sp>
      <p:sp>
        <p:nvSpPr>
          <p:cNvPr id="37925" name="WordArt 37"/>
          <p:cNvSpPr>
            <a:spLocks noChangeArrowheads="1" noChangeShapeType="1" noTextEdit="1"/>
          </p:cNvSpPr>
          <p:nvPr/>
        </p:nvSpPr>
        <p:spPr bwMode="auto">
          <a:xfrm>
            <a:off x="3276600" y="6096000"/>
            <a:ext cx="5638800" cy="361950"/>
          </a:xfrm>
          <a:prstGeom prst="rect">
            <a:avLst/>
          </a:prstGeom>
        </p:spPr>
        <p:txBody>
          <a:bodyPr wrap="none" fromWordArt="1">
            <a:prstTxWarp prst="textPlain">
              <a:avLst>
                <a:gd name="adj" fmla="val 50000"/>
              </a:avLst>
            </a:prstTxWarp>
          </a:bodyPr>
          <a:lstStyle/>
          <a:p>
            <a:r>
              <a:rPr lang="en-US" sz="2000" b="1" kern="10">
                <a:ln w="50800">
                  <a:solidFill>
                    <a:schemeClr val="tx1"/>
                  </a:solidFill>
                  <a:round/>
                  <a:headEnd type="none" w="sm" len="sm"/>
                  <a:tailEnd type="none" w="sm" len="sm"/>
                </a:ln>
                <a:latin typeface="VNI-Present"/>
              </a:rPr>
              <a:t>DUØNG BUÙT CHÌ GAÏCH DÖÔÙI CAÙC CAÂU VAÊN</a:t>
            </a:r>
          </a:p>
        </p:txBody>
      </p:sp>
      <p:sp>
        <p:nvSpPr>
          <p:cNvPr id="37927" name="Line 39"/>
          <p:cNvSpPr>
            <a:spLocks noChangeShapeType="1"/>
          </p:cNvSpPr>
          <p:nvPr/>
        </p:nvSpPr>
        <p:spPr bwMode="auto">
          <a:xfrm flipH="1" flipV="1">
            <a:off x="990600" y="1752600"/>
            <a:ext cx="4724400" cy="4419600"/>
          </a:xfrm>
          <a:prstGeom prst="line">
            <a:avLst/>
          </a:prstGeom>
          <a:noFill/>
          <a:ln w="28575">
            <a:solidFill>
              <a:srgbClr val="FF0066"/>
            </a:solidFill>
            <a:round/>
            <a:headEnd/>
            <a:tailEnd type="triangle" w="med" len="med"/>
          </a:ln>
          <a:effectLst/>
        </p:spPr>
        <p:txBody>
          <a:bodyPr wrap="none" anchor="ctr"/>
          <a:lstStyle/>
          <a:p>
            <a:endParaRPr lang="en-US"/>
          </a:p>
        </p:txBody>
      </p:sp>
      <p:sp>
        <p:nvSpPr>
          <p:cNvPr id="37929" name="Line 41"/>
          <p:cNvSpPr>
            <a:spLocks noChangeShapeType="1"/>
          </p:cNvSpPr>
          <p:nvPr/>
        </p:nvSpPr>
        <p:spPr bwMode="auto">
          <a:xfrm flipH="1" flipV="1">
            <a:off x="1066800" y="2438400"/>
            <a:ext cx="4648200" cy="3733800"/>
          </a:xfrm>
          <a:prstGeom prst="line">
            <a:avLst/>
          </a:prstGeom>
          <a:noFill/>
          <a:ln w="28575">
            <a:solidFill>
              <a:srgbClr val="FF0066"/>
            </a:solidFill>
            <a:round/>
            <a:headEnd/>
            <a:tailEnd type="triangle" w="med" len="med"/>
          </a:ln>
          <a:effectLst/>
        </p:spPr>
        <p:txBody>
          <a:bodyPr wrap="none" anchor="ctr"/>
          <a:lstStyle/>
          <a:p>
            <a:endParaRPr lang="en-US"/>
          </a:p>
        </p:txBody>
      </p:sp>
      <p:sp>
        <p:nvSpPr>
          <p:cNvPr id="37930" name="Line 42"/>
          <p:cNvSpPr>
            <a:spLocks noChangeShapeType="1"/>
          </p:cNvSpPr>
          <p:nvPr/>
        </p:nvSpPr>
        <p:spPr bwMode="auto">
          <a:xfrm flipH="1" flipV="1">
            <a:off x="1066800" y="3505200"/>
            <a:ext cx="4648200" cy="2667000"/>
          </a:xfrm>
          <a:prstGeom prst="line">
            <a:avLst/>
          </a:prstGeom>
          <a:noFill/>
          <a:ln w="28575">
            <a:solidFill>
              <a:srgbClr val="FF0066"/>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grpId="0" nodeType="clickEffect">
                                  <p:stCondLst>
                                    <p:cond delay="0"/>
                                  </p:stCondLst>
                                  <p:childTnLst>
                                    <p:animRot by="21600000">
                                      <p:cBhvr>
                                        <p:cTn id="6" dur="2000" fill="hold"/>
                                        <p:tgtEl>
                                          <p:spTgt spid="37919"/>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37920"/>
                                        </p:tgtEl>
                                        <p:attrNameLst>
                                          <p:attrName>r</p:attrName>
                                        </p:attrNameLst>
                                      </p:cBhvr>
                                    </p:animRot>
                                  </p:childTnLst>
                                </p:cTn>
                              </p:par>
                              <p:par>
                                <p:cTn id="9" presetID="19" presetClass="entr" presetSubtype="10" fill="hold" nodeType="withEffect">
                                  <p:stCondLst>
                                    <p:cond delay="0"/>
                                  </p:stCondLst>
                                  <p:childTnLst>
                                    <p:set>
                                      <p:cBhvr>
                                        <p:cTn id="10" dur="1" fill="hold">
                                          <p:stCondLst>
                                            <p:cond delay="0"/>
                                          </p:stCondLst>
                                        </p:cTn>
                                        <p:tgtEl>
                                          <p:spTgt spid="37912"/>
                                        </p:tgtEl>
                                        <p:attrNameLst>
                                          <p:attrName>style.visibility</p:attrName>
                                        </p:attrNameLst>
                                      </p:cBhvr>
                                      <p:to>
                                        <p:strVal val="visible"/>
                                      </p:to>
                                    </p:set>
                                    <p:anim calcmode="lin" valueType="num">
                                      <p:cBhvr>
                                        <p:cTn id="11" dur="5000" fill="hold"/>
                                        <p:tgtEl>
                                          <p:spTgt spid="37912"/>
                                        </p:tgtEl>
                                        <p:attrNameLst>
                                          <p:attrName>ppt_w</p:attrName>
                                        </p:attrNameLst>
                                      </p:cBhvr>
                                      <p:tavLst>
                                        <p:tav tm="0" fmla="#ppt_w*sin(2.5*pi*$)">
                                          <p:val>
                                            <p:fltVal val="0"/>
                                          </p:val>
                                        </p:tav>
                                        <p:tav tm="100000">
                                          <p:val>
                                            <p:fltVal val="1"/>
                                          </p:val>
                                        </p:tav>
                                      </p:tavLst>
                                    </p:anim>
                                    <p:anim calcmode="lin" valueType="num">
                                      <p:cBhvr>
                                        <p:cTn id="12" dur="5000" fill="hold"/>
                                        <p:tgtEl>
                                          <p:spTgt spid="3791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37918"/>
                                        </p:tgtEl>
                                        <p:attrNameLst>
                                          <p:attrName>style.visibility</p:attrName>
                                        </p:attrNameLst>
                                      </p:cBhvr>
                                      <p:to>
                                        <p:strVal val="visible"/>
                                      </p:to>
                                    </p:set>
                                    <p:animEffect transition="in" filter="fade">
                                      <p:cBhvr>
                                        <p:cTn id="17" dur="500"/>
                                        <p:tgtEl>
                                          <p:spTgt spid="37918"/>
                                        </p:tgtEl>
                                      </p:cBhvr>
                                    </p:animEffect>
                                    <p:anim calcmode="lin" valueType="num">
                                      <p:cBhvr>
                                        <p:cTn id="18" dur="500" fill="hold"/>
                                        <p:tgtEl>
                                          <p:spTgt spid="37918"/>
                                        </p:tgtEl>
                                        <p:attrNameLst>
                                          <p:attrName>ppt_w</p:attrName>
                                        </p:attrNameLst>
                                      </p:cBhvr>
                                      <p:tavLst>
                                        <p:tav tm="0" fmla="#ppt_w*sin(2.5*pi*$)">
                                          <p:val>
                                            <p:fltVal val="0"/>
                                          </p:val>
                                        </p:tav>
                                        <p:tav tm="100000">
                                          <p:val>
                                            <p:fltVal val="1"/>
                                          </p:val>
                                        </p:tav>
                                      </p:tavLst>
                                    </p:anim>
                                    <p:anim calcmode="lin" valueType="num">
                                      <p:cBhvr>
                                        <p:cTn id="19" dur="500" fill="hold"/>
                                        <p:tgtEl>
                                          <p:spTgt spid="37918"/>
                                        </p:tgtEl>
                                        <p:attrNameLst>
                                          <p:attrName>ppt_h</p:attrName>
                                        </p:attrNameLst>
                                      </p:cBhvr>
                                      <p:tavLst>
                                        <p:tav tm="0">
                                          <p:val>
                                            <p:strVal val="#ppt_h"/>
                                          </p:val>
                                        </p:tav>
                                        <p:tav tm="100000">
                                          <p:val>
                                            <p:strVal val="#ppt_h"/>
                                          </p:val>
                                        </p:tav>
                                      </p:tavLst>
                                    </p:anim>
                                  </p:childTnLst>
                                </p:cTn>
                              </p:par>
                              <p:par>
                                <p:cTn id="20" presetID="8" presetClass="entr" presetSubtype="16" fill="hold" grpId="0" nodeType="withEffect">
                                  <p:stCondLst>
                                    <p:cond delay="0"/>
                                  </p:stCondLst>
                                  <p:childTnLst>
                                    <p:set>
                                      <p:cBhvr>
                                        <p:cTn id="21" dur="1" fill="hold">
                                          <p:stCondLst>
                                            <p:cond delay="0"/>
                                          </p:stCondLst>
                                        </p:cTn>
                                        <p:tgtEl>
                                          <p:spTgt spid="37921"/>
                                        </p:tgtEl>
                                        <p:attrNameLst>
                                          <p:attrName>style.visibility</p:attrName>
                                        </p:attrNameLst>
                                      </p:cBhvr>
                                      <p:to>
                                        <p:strVal val="visible"/>
                                      </p:to>
                                    </p:set>
                                    <p:animEffect transition="in" filter="diamond(in)">
                                      <p:cBhvr>
                                        <p:cTn id="22" dur="2000"/>
                                        <p:tgtEl>
                                          <p:spTgt spid="37921"/>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iterate type="lt">
                                    <p:tmPct val="10000"/>
                                  </p:iterate>
                                  <p:childTnLst>
                                    <p:set>
                                      <p:cBhvr>
                                        <p:cTn id="26" dur="1" fill="hold">
                                          <p:stCondLst>
                                            <p:cond delay="0"/>
                                          </p:stCondLst>
                                        </p:cTn>
                                        <p:tgtEl>
                                          <p:spTgt spid="37917"/>
                                        </p:tgtEl>
                                        <p:attrNameLst>
                                          <p:attrName>style.visibility</p:attrName>
                                        </p:attrNameLst>
                                      </p:cBhvr>
                                      <p:to>
                                        <p:strVal val="visible"/>
                                      </p:to>
                                    </p:set>
                                    <p:animEffect transition="in" filter="fade">
                                      <p:cBhvr>
                                        <p:cTn id="27" dur="500"/>
                                        <p:tgtEl>
                                          <p:spTgt spid="37917"/>
                                        </p:tgtEl>
                                      </p:cBhvr>
                                    </p:animEffect>
                                    <p:anim calcmode="lin" valueType="num">
                                      <p:cBhvr>
                                        <p:cTn id="28" dur="500" fill="hold"/>
                                        <p:tgtEl>
                                          <p:spTgt spid="37917"/>
                                        </p:tgtEl>
                                        <p:attrNameLst>
                                          <p:attrName>ppt_w</p:attrName>
                                        </p:attrNameLst>
                                      </p:cBhvr>
                                      <p:tavLst>
                                        <p:tav tm="0" fmla="#ppt_w*sin(2.5*pi*$)">
                                          <p:val>
                                            <p:fltVal val="0"/>
                                          </p:val>
                                        </p:tav>
                                        <p:tav tm="100000">
                                          <p:val>
                                            <p:fltVal val="1"/>
                                          </p:val>
                                        </p:tav>
                                      </p:tavLst>
                                    </p:anim>
                                    <p:anim calcmode="lin" valueType="num">
                                      <p:cBhvr>
                                        <p:cTn id="29" dur="500" fill="hold"/>
                                        <p:tgtEl>
                                          <p:spTgt spid="37917"/>
                                        </p:tgtEl>
                                        <p:attrNameLst>
                                          <p:attrName>ppt_h</p:attrName>
                                        </p:attrNameLst>
                                      </p:cBhvr>
                                      <p:tavLst>
                                        <p:tav tm="0">
                                          <p:val>
                                            <p:strVal val="#ppt_h"/>
                                          </p:val>
                                        </p:tav>
                                        <p:tav tm="100000">
                                          <p:val>
                                            <p:strVal val="#ppt_h"/>
                                          </p:val>
                                        </p:tav>
                                      </p:tavLst>
                                    </p:anim>
                                  </p:childTnLst>
                                </p:cTn>
                              </p:par>
                              <p:par>
                                <p:cTn id="30" presetID="8" presetClass="entr" presetSubtype="16" fill="hold" grpId="0" nodeType="withEffect">
                                  <p:stCondLst>
                                    <p:cond delay="0"/>
                                  </p:stCondLst>
                                  <p:childTnLst>
                                    <p:set>
                                      <p:cBhvr>
                                        <p:cTn id="31" dur="1" fill="hold">
                                          <p:stCondLst>
                                            <p:cond delay="0"/>
                                          </p:stCondLst>
                                        </p:cTn>
                                        <p:tgtEl>
                                          <p:spTgt spid="37922"/>
                                        </p:tgtEl>
                                        <p:attrNameLst>
                                          <p:attrName>style.visibility</p:attrName>
                                        </p:attrNameLst>
                                      </p:cBhvr>
                                      <p:to>
                                        <p:strVal val="visible"/>
                                      </p:to>
                                    </p:set>
                                    <p:animEffect transition="in" filter="diamond(in)">
                                      <p:cBhvr>
                                        <p:cTn id="32" dur="2000"/>
                                        <p:tgtEl>
                                          <p:spTgt spid="37922"/>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iterate type="lt">
                                    <p:tmPct val="10000"/>
                                  </p:iterate>
                                  <p:childTnLst>
                                    <p:set>
                                      <p:cBhvr>
                                        <p:cTn id="36" dur="1" fill="hold">
                                          <p:stCondLst>
                                            <p:cond delay="0"/>
                                          </p:stCondLst>
                                        </p:cTn>
                                        <p:tgtEl>
                                          <p:spTgt spid="37916"/>
                                        </p:tgtEl>
                                        <p:attrNameLst>
                                          <p:attrName>style.visibility</p:attrName>
                                        </p:attrNameLst>
                                      </p:cBhvr>
                                      <p:to>
                                        <p:strVal val="visible"/>
                                      </p:to>
                                    </p:set>
                                    <p:animEffect transition="in" filter="fade">
                                      <p:cBhvr>
                                        <p:cTn id="37" dur="500"/>
                                        <p:tgtEl>
                                          <p:spTgt spid="37916"/>
                                        </p:tgtEl>
                                      </p:cBhvr>
                                    </p:animEffect>
                                    <p:anim calcmode="lin" valueType="num">
                                      <p:cBhvr>
                                        <p:cTn id="38" dur="500" fill="hold"/>
                                        <p:tgtEl>
                                          <p:spTgt spid="37916"/>
                                        </p:tgtEl>
                                        <p:attrNameLst>
                                          <p:attrName>ppt_w</p:attrName>
                                        </p:attrNameLst>
                                      </p:cBhvr>
                                      <p:tavLst>
                                        <p:tav tm="0" fmla="#ppt_w*sin(2.5*pi*$)">
                                          <p:val>
                                            <p:fltVal val="0"/>
                                          </p:val>
                                        </p:tav>
                                        <p:tav tm="100000">
                                          <p:val>
                                            <p:fltVal val="1"/>
                                          </p:val>
                                        </p:tav>
                                      </p:tavLst>
                                    </p:anim>
                                    <p:anim calcmode="lin" valueType="num">
                                      <p:cBhvr>
                                        <p:cTn id="39" dur="500" fill="hold"/>
                                        <p:tgtEl>
                                          <p:spTgt spid="37916"/>
                                        </p:tgtEl>
                                        <p:attrNameLst>
                                          <p:attrName>ppt_h</p:attrName>
                                        </p:attrNameLst>
                                      </p:cBhvr>
                                      <p:tavLst>
                                        <p:tav tm="0">
                                          <p:val>
                                            <p:strVal val="#ppt_h"/>
                                          </p:val>
                                        </p:tav>
                                        <p:tav tm="100000">
                                          <p:val>
                                            <p:strVal val="#ppt_h"/>
                                          </p:val>
                                        </p:tav>
                                      </p:tavLst>
                                    </p:anim>
                                  </p:childTnLst>
                                </p:cTn>
                              </p:par>
                              <p:par>
                                <p:cTn id="40" presetID="8" presetClass="entr" presetSubtype="16" fill="hold" grpId="0" nodeType="withEffect">
                                  <p:stCondLst>
                                    <p:cond delay="0"/>
                                  </p:stCondLst>
                                  <p:childTnLst>
                                    <p:set>
                                      <p:cBhvr>
                                        <p:cTn id="41" dur="1" fill="hold">
                                          <p:stCondLst>
                                            <p:cond delay="0"/>
                                          </p:stCondLst>
                                        </p:cTn>
                                        <p:tgtEl>
                                          <p:spTgt spid="37923"/>
                                        </p:tgtEl>
                                        <p:attrNameLst>
                                          <p:attrName>style.visibility</p:attrName>
                                        </p:attrNameLst>
                                      </p:cBhvr>
                                      <p:to>
                                        <p:strVal val="visible"/>
                                      </p:to>
                                    </p:set>
                                    <p:animEffect transition="in" filter="diamond(in)">
                                      <p:cBhvr>
                                        <p:cTn id="42" dur="2000"/>
                                        <p:tgtEl>
                                          <p:spTgt spid="37923"/>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iterate type="lt">
                                    <p:tmPct val="10000"/>
                                  </p:iterate>
                                  <p:childTnLst>
                                    <p:set>
                                      <p:cBhvr>
                                        <p:cTn id="46" dur="1" fill="hold">
                                          <p:stCondLst>
                                            <p:cond delay="0"/>
                                          </p:stCondLst>
                                        </p:cTn>
                                        <p:tgtEl>
                                          <p:spTgt spid="37915"/>
                                        </p:tgtEl>
                                        <p:attrNameLst>
                                          <p:attrName>style.visibility</p:attrName>
                                        </p:attrNameLst>
                                      </p:cBhvr>
                                      <p:to>
                                        <p:strVal val="visible"/>
                                      </p:to>
                                    </p:set>
                                    <p:animEffect transition="in" filter="fade">
                                      <p:cBhvr>
                                        <p:cTn id="47" dur="500"/>
                                        <p:tgtEl>
                                          <p:spTgt spid="37915"/>
                                        </p:tgtEl>
                                      </p:cBhvr>
                                    </p:animEffect>
                                    <p:anim calcmode="lin" valueType="num">
                                      <p:cBhvr>
                                        <p:cTn id="48" dur="500" fill="hold"/>
                                        <p:tgtEl>
                                          <p:spTgt spid="37915"/>
                                        </p:tgtEl>
                                        <p:attrNameLst>
                                          <p:attrName>ppt_w</p:attrName>
                                        </p:attrNameLst>
                                      </p:cBhvr>
                                      <p:tavLst>
                                        <p:tav tm="0" fmla="#ppt_w*sin(2.5*pi*$)">
                                          <p:val>
                                            <p:fltVal val="0"/>
                                          </p:val>
                                        </p:tav>
                                        <p:tav tm="100000">
                                          <p:val>
                                            <p:fltVal val="1"/>
                                          </p:val>
                                        </p:tav>
                                      </p:tavLst>
                                    </p:anim>
                                    <p:anim calcmode="lin" valueType="num">
                                      <p:cBhvr>
                                        <p:cTn id="49" dur="500" fill="hold"/>
                                        <p:tgtEl>
                                          <p:spTgt spid="37915"/>
                                        </p:tgtEl>
                                        <p:attrNameLst>
                                          <p:attrName>ppt_h</p:attrName>
                                        </p:attrNameLst>
                                      </p:cBhvr>
                                      <p:tavLst>
                                        <p:tav tm="0">
                                          <p:val>
                                            <p:strVal val="#ppt_h"/>
                                          </p:val>
                                        </p:tav>
                                        <p:tav tm="100000">
                                          <p:val>
                                            <p:strVal val="#ppt_h"/>
                                          </p:val>
                                        </p:tav>
                                      </p:tavLst>
                                    </p:anim>
                                  </p:childTnLst>
                                </p:cTn>
                              </p:par>
                              <p:par>
                                <p:cTn id="50" presetID="8" presetClass="entr" presetSubtype="16" fill="hold" grpId="0" nodeType="withEffect">
                                  <p:stCondLst>
                                    <p:cond delay="0"/>
                                  </p:stCondLst>
                                  <p:childTnLst>
                                    <p:set>
                                      <p:cBhvr>
                                        <p:cTn id="51" dur="1" fill="hold">
                                          <p:stCondLst>
                                            <p:cond delay="0"/>
                                          </p:stCondLst>
                                        </p:cTn>
                                        <p:tgtEl>
                                          <p:spTgt spid="37924"/>
                                        </p:tgtEl>
                                        <p:attrNameLst>
                                          <p:attrName>style.visibility</p:attrName>
                                        </p:attrNameLst>
                                      </p:cBhvr>
                                      <p:to>
                                        <p:strVal val="visible"/>
                                      </p:to>
                                    </p:set>
                                    <p:animEffect transition="in" filter="diamond(in)">
                                      <p:cBhvr>
                                        <p:cTn id="52" dur="2000"/>
                                        <p:tgtEl>
                                          <p:spTgt spid="379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37925"/>
                                        </p:tgtEl>
                                        <p:attrNameLst>
                                          <p:attrName>style.visibility</p:attrName>
                                        </p:attrNameLst>
                                      </p:cBhvr>
                                      <p:to>
                                        <p:strVal val="visible"/>
                                      </p:to>
                                    </p:set>
                                    <p:animEffect transition="in" filter="barn(inHorizontal)">
                                      <p:cBhvr>
                                        <p:cTn id="57" dur="500"/>
                                        <p:tgtEl>
                                          <p:spTgt spid="3792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7927"/>
                                        </p:tgtEl>
                                        <p:attrNameLst>
                                          <p:attrName>style.visibility</p:attrName>
                                        </p:attrNameLst>
                                      </p:cBhvr>
                                      <p:to>
                                        <p:strVal val="visible"/>
                                      </p:to>
                                    </p:set>
                                    <p:animEffect transition="in" filter="wipe(down)">
                                      <p:cBhvr>
                                        <p:cTn id="60" dur="500"/>
                                        <p:tgtEl>
                                          <p:spTgt spid="3792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7929"/>
                                        </p:tgtEl>
                                        <p:attrNameLst>
                                          <p:attrName>style.visibility</p:attrName>
                                        </p:attrNameLst>
                                      </p:cBhvr>
                                      <p:to>
                                        <p:strVal val="visible"/>
                                      </p:to>
                                    </p:set>
                                    <p:animEffect transition="in" filter="wipe(down)">
                                      <p:cBhvr>
                                        <p:cTn id="63" dur="500"/>
                                        <p:tgtEl>
                                          <p:spTgt spid="37929"/>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7930"/>
                                        </p:tgtEl>
                                        <p:attrNameLst>
                                          <p:attrName>style.visibility</p:attrName>
                                        </p:attrNameLst>
                                      </p:cBhvr>
                                      <p:to>
                                        <p:strVal val="visible"/>
                                      </p:to>
                                    </p:set>
                                    <p:animEffect transition="in" filter="wipe(down)">
                                      <p:cBhvr>
                                        <p:cTn id="66" dur="500"/>
                                        <p:tgtEl>
                                          <p:spTgt spid="37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5" grpId="0"/>
      <p:bldP spid="37916" grpId="0"/>
      <p:bldP spid="37917" grpId="0"/>
      <p:bldP spid="37918" grpId="0"/>
      <p:bldP spid="37919" grpId="0" animBg="1"/>
      <p:bldP spid="37920" grpId="0" animBg="1"/>
      <p:bldP spid="37921" grpId="0" animBg="1"/>
      <p:bldP spid="37922" grpId="0" animBg="1"/>
      <p:bldP spid="37923" grpId="0" animBg="1"/>
      <p:bldP spid="37924" grpId="0" animBg="1"/>
      <p:bldP spid="37925" grpId="0" animBg="1"/>
      <p:bldP spid="37927" grpId="0" animBg="1"/>
      <p:bldP spid="37929" grpId="0" animBg="1"/>
      <p:bldP spid="379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1143000" y="914400"/>
            <a:ext cx="7620000" cy="1190625"/>
          </a:xfrm>
          <a:prstGeom prst="rect">
            <a:avLst/>
          </a:prstGeom>
          <a:noFill/>
          <a:ln w="12700">
            <a:noFill/>
            <a:miter lim="800000"/>
            <a:headEnd type="none" w="sm" len="sm"/>
            <a:tailEnd type="none" w="sm" len="sm"/>
          </a:ln>
          <a:effectLst/>
        </p:spPr>
        <p:txBody>
          <a:bodyPr>
            <a:spAutoFit/>
          </a:bodyPr>
          <a:lstStyle/>
          <a:p>
            <a:pPr marL="342900" indent="-342900" algn="l">
              <a:buFontTx/>
              <a:buAutoNum type="alphaLcPeriod"/>
            </a:pPr>
            <a:r>
              <a:rPr lang="en-US" sz="3600" b="1" u="sng">
                <a:solidFill>
                  <a:srgbClr val="FF0000"/>
                </a:solidFill>
                <a:latin typeface="VNI-Helve" pitchFamily="2" charset="0"/>
              </a:rPr>
              <a:t>Taû bao quaùt caùi troáng.</a:t>
            </a:r>
          </a:p>
          <a:p>
            <a:pPr marL="342900" indent="-342900" algn="l"/>
            <a:endParaRPr lang="en-US" sz="3600" b="1">
              <a:solidFill>
                <a:srgbClr val="FF0000"/>
              </a:solidFill>
              <a:latin typeface="VNI-Helve" pitchFamily="2" charset="0"/>
            </a:endParaRPr>
          </a:p>
        </p:txBody>
      </p:sp>
      <p:sp>
        <p:nvSpPr>
          <p:cNvPr id="83974" name="Text Box 6"/>
          <p:cNvSpPr txBox="1">
            <a:spLocks noChangeArrowheads="1"/>
          </p:cNvSpPr>
          <p:nvPr/>
        </p:nvSpPr>
        <p:spPr bwMode="auto">
          <a:xfrm>
            <a:off x="381000" y="1981200"/>
            <a:ext cx="8458200" cy="3749675"/>
          </a:xfrm>
          <a:prstGeom prst="rect">
            <a:avLst/>
          </a:prstGeom>
          <a:noFill/>
          <a:ln w="12700">
            <a:noFill/>
            <a:miter lim="800000"/>
            <a:headEnd type="none" w="sm" len="sm"/>
            <a:tailEnd type="none" w="sm" len="sm"/>
          </a:ln>
          <a:effectLst/>
        </p:spPr>
        <p:txBody>
          <a:bodyPr>
            <a:spAutoFit/>
          </a:bodyPr>
          <a:lstStyle/>
          <a:p>
            <a:pPr marL="342900" indent="-342900" algn="l"/>
            <a:r>
              <a:rPr lang="en-US" sz="4000" b="1">
                <a:solidFill>
                  <a:srgbClr val="660066"/>
                </a:solidFill>
                <a:latin typeface="VNI-Helve" pitchFamily="2" charset="0"/>
              </a:rPr>
              <a:t>      Anh chaøng troáng naøy troøn nhö moät caùi chum, luùc naøo cuõng cheãm cheä treân moät caùi giaù goã keâ ôû tröôùc phoøng baûo veä.</a:t>
            </a:r>
          </a:p>
          <a:p>
            <a:pPr marL="342900" indent="-342900" algn="l"/>
            <a:endParaRPr lang="en-US" sz="4000" b="1">
              <a:solidFill>
                <a:srgbClr val="660066"/>
              </a:solidFill>
              <a:latin typeface="VNI-Helv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wheel(4)">
                                      <p:cBhvr>
                                        <p:cTn id="7" dur="2000"/>
                                        <p:tgtEl>
                                          <p:spTgt spid="8397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83974"/>
                                        </p:tgtEl>
                                        <p:attrNameLst>
                                          <p:attrName>style.visibility</p:attrName>
                                        </p:attrNameLst>
                                      </p:cBhvr>
                                      <p:to>
                                        <p:strVal val="visible"/>
                                      </p:to>
                                    </p:set>
                                    <p:animEffect transition="in" filter="wheel(4)">
                                      <p:cBhvr>
                                        <p:cTn id="12" dur="2000"/>
                                        <p:tgtEl>
                                          <p:spTgt spid="8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839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990600" y="990600"/>
            <a:ext cx="7162800" cy="1190625"/>
          </a:xfrm>
          <a:prstGeom prst="rect">
            <a:avLst/>
          </a:prstGeom>
          <a:noFill/>
          <a:ln w="12700">
            <a:noFill/>
            <a:miter lim="800000"/>
            <a:headEnd type="none" w="sm" len="sm"/>
            <a:tailEnd type="none" w="sm" len="sm"/>
          </a:ln>
          <a:effectLst/>
        </p:spPr>
        <p:txBody>
          <a:bodyPr>
            <a:spAutoFit/>
          </a:bodyPr>
          <a:lstStyle/>
          <a:p>
            <a:pPr marL="342900" indent="-342900" algn="l"/>
            <a:r>
              <a:rPr lang="en-US" sz="3600" b="1" u="sng">
                <a:solidFill>
                  <a:srgbClr val="FF0000"/>
                </a:solidFill>
                <a:latin typeface="VNI-Helve" pitchFamily="2" charset="0"/>
              </a:rPr>
              <a:t>b. Nhöõng boä phaän cuûa caùi troáng ñöôïc mieâu taû</a:t>
            </a:r>
          </a:p>
        </p:txBody>
      </p:sp>
      <p:sp>
        <p:nvSpPr>
          <p:cNvPr id="86022" name="Text Box 6"/>
          <p:cNvSpPr txBox="1">
            <a:spLocks noChangeArrowheads="1"/>
          </p:cNvSpPr>
          <p:nvPr/>
        </p:nvSpPr>
        <p:spPr bwMode="auto">
          <a:xfrm>
            <a:off x="1447800" y="2362200"/>
            <a:ext cx="4114800" cy="2838450"/>
          </a:xfrm>
          <a:prstGeom prst="rect">
            <a:avLst/>
          </a:prstGeom>
          <a:noFill/>
          <a:ln w="12700">
            <a:noFill/>
            <a:miter lim="800000"/>
            <a:headEnd type="none" w="sm" len="sm"/>
            <a:tailEnd type="none" w="sm" len="sm"/>
          </a:ln>
          <a:effectLst/>
        </p:spPr>
        <p:txBody>
          <a:bodyPr>
            <a:spAutoFit/>
          </a:bodyPr>
          <a:lstStyle/>
          <a:p>
            <a:pPr marL="342900" indent="-342900" algn="l"/>
            <a:r>
              <a:rPr lang="en-US" sz="3600">
                <a:solidFill>
                  <a:srgbClr val="0000FF"/>
                </a:solidFill>
                <a:latin typeface="VNI-Helve" pitchFamily="2" charset="0"/>
              </a:rPr>
              <a:t>    </a:t>
            </a:r>
            <a:r>
              <a:rPr lang="en-US" sz="3600" u="sng">
                <a:solidFill>
                  <a:srgbClr val="0000FF"/>
                </a:solidFill>
                <a:latin typeface="VNI-Helve" pitchFamily="2" charset="0"/>
              </a:rPr>
              <a:t>Boä phaän</a:t>
            </a:r>
            <a:r>
              <a:rPr lang="en-US" sz="3600">
                <a:solidFill>
                  <a:srgbClr val="0000FF"/>
                </a:solidFill>
                <a:latin typeface="VNI-Helve" pitchFamily="2" charset="0"/>
              </a:rPr>
              <a:t> : </a:t>
            </a:r>
          </a:p>
          <a:p>
            <a:pPr marL="342900" indent="-342900" algn="l">
              <a:buFontTx/>
              <a:buChar char="-"/>
            </a:pPr>
            <a:r>
              <a:rPr lang="en-US" sz="3600">
                <a:solidFill>
                  <a:srgbClr val="0000FF"/>
                </a:solidFill>
                <a:latin typeface="VNI-Helve" pitchFamily="2" charset="0"/>
              </a:rPr>
              <a:t>Mình troáng.</a:t>
            </a:r>
          </a:p>
          <a:p>
            <a:pPr marL="342900" indent="-342900" algn="l">
              <a:buFontTx/>
              <a:buChar char="-"/>
            </a:pPr>
            <a:r>
              <a:rPr lang="en-US" sz="3600">
                <a:solidFill>
                  <a:srgbClr val="0000FF"/>
                </a:solidFill>
                <a:latin typeface="VNI-Helve" pitchFamily="2" charset="0"/>
              </a:rPr>
              <a:t>Ngang löng troáng.</a:t>
            </a:r>
          </a:p>
          <a:p>
            <a:pPr marL="342900" indent="-342900" algn="l">
              <a:buFontTx/>
              <a:buChar char="-"/>
            </a:pPr>
            <a:r>
              <a:rPr lang="en-US" sz="3600">
                <a:solidFill>
                  <a:srgbClr val="0000FF"/>
                </a:solidFill>
                <a:latin typeface="VNI-Helve" pitchFamily="2" charset="0"/>
              </a:rPr>
              <a:t>Hai ñaàu troáng.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wheel(4)">
                                      <p:cBhvr>
                                        <p:cTn id="7" dur="2000"/>
                                        <p:tgtEl>
                                          <p:spTgt spid="860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86022"/>
                                        </p:tgtEl>
                                        <p:attrNameLst>
                                          <p:attrName>style.visibility</p:attrName>
                                        </p:attrNameLst>
                                      </p:cBhvr>
                                      <p:to>
                                        <p:strVal val="visible"/>
                                      </p:to>
                                    </p:set>
                                    <p:animEffect transition="in" filter="wheel(4)">
                                      <p:cBhvr>
                                        <p:cTn id="12" dur="20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p:bldP spid="860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304800" y="609600"/>
            <a:ext cx="8458200" cy="1373188"/>
          </a:xfrm>
          <a:prstGeom prst="rect">
            <a:avLst/>
          </a:prstGeom>
          <a:noFill/>
          <a:ln w="12700">
            <a:noFill/>
            <a:miter lim="800000"/>
            <a:headEnd type="none" w="sm" len="sm"/>
            <a:tailEnd type="none" w="sm" len="sm"/>
          </a:ln>
          <a:effectLst/>
        </p:spPr>
        <p:txBody>
          <a:bodyPr>
            <a:spAutoFit/>
          </a:bodyPr>
          <a:lstStyle/>
          <a:p>
            <a:pPr marL="342900" indent="-342900" algn="l"/>
            <a:endParaRPr lang="en-US" sz="2800" b="1">
              <a:solidFill>
                <a:srgbClr val="FF0000"/>
              </a:solidFill>
              <a:latin typeface="VNI-Helve" pitchFamily="2" charset="0"/>
            </a:endParaRPr>
          </a:p>
          <a:p>
            <a:pPr marL="342900" indent="-342900" algn="l"/>
            <a:r>
              <a:rPr lang="en-US" sz="2800" b="1">
                <a:solidFill>
                  <a:srgbClr val="FF0000"/>
                </a:solidFill>
                <a:latin typeface="VNI-Helve" pitchFamily="2" charset="0"/>
              </a:rPr>
              <a:t>c. Nhöõng töø ngöõ taû hình daùng, aâm thanh cuûa caùi troáng</a:t>
            </a:r>
          </a:p>
        </p:txBody>
      </p:sp>
      <p:sp>
        <p:nvSpPr>
          <p:cNvPr id="88071" name="Text Box 7"/>
          <p:cNvSpPr txBox="1">
            <a:spLocks noChangeArrowheads="1"/>
          </p:cNvSpPr>
          <p:nvPr/>
        </p:nvSpPr>
        <p:spPr bwMode="auto">
          <a:xfrm>
            <a:off x="0" y="2282825"/>
            <a:ext cx="8839200" cy="3508375"/>
          </a:xfrm>
          <a:prstGeom prst="rect">
            <a:avLst/>
          </a:prstGeom>
          <a:noFill/>
          <a:ln w="12700">
            <a:noFill/>
            <a:miter lim="800000"/>
            <a:headEnd type="none" w="sm" len="sm"/>
            <a:tailEnd type="none" w="sm" len="sm"/>
          </a:ln>
          <a:effectLst/>
        </p:spPr>
        <p:txBody>
          <a:bodyPr>
            <a:spAutoFit/>
          </a:bodyPr>
          <a:lstStyle/>
          <a:p>
            <a:pPr marL="342900" indent="-342900" algn="l">
              <a:buFont typeface="Wingdings 2" pitchFamily="18" charset="2"/>
              <a:buNone/>
            </a:pPr>
            <a:r>
              <a:rPr lang="en-US" sz="2800" b="1">
                <a:solidFill>
                  <a:srgbClr val="FFFF00"/>
                </a:solidFill>
                <a:latin typeface="VNI-Helve" pitchFamily="2" charset="0"/>
                <a:sym typeface="Wingdings 2" pitchFamily="18" charset="2"/>
              </a:rPr>
              <a:t>       </a:t>
            </a:r>
            <a:r>
              <a:rPr lang="en-US" sz="2800" b="1">
                <a:solidFill>
                  <a:srgbClr val="0000FF"/>
                </a:solidFill>
                <a:latin typeface="VNI-Helve" pitchFamily="2" charset="0"/>
                <a:sym typeface="Wingdings 2" pitchFamily="18" charset="2"/>
              </a:rPr>
              <a:t> </a:t>
            </a:r>
            <a:r>
              <a:rPr lang="en-US" sz="2800" b="1" u="sng">
                <a:solidFill>
                  <a:srgbClr val="0000FF"/>
                </a:solidFill>
                <a:latin typeface="VNI-Helve" pitchFamily="2" charset="0"/>
                <a:sym typeface="Wingdings 2" pitchFamily="18" charset="2"/>
              </a:rPr>
              <a:t>AÂâm thanh :</a:t>
            </a:r>
          </a:p>
          <a:p>
            <a:pPr marL="342900" indent="-342900" algn="l">
              <a:buFont typeface="Wingdings 2" pitchFamily="18" charset="2"/>
              <a:buNone/>
            </a:pPr>
            <a:r>
              <a:rPr lang="en-US" sz="2800" b="1">
                <a:solidFill>
                  <a:srgbClr val="FFFF00"/>
                </a:solidFill>
                <a:latin typeface="VNI-Helve" pitchFamily="2" charset="0"/>
                <a:sym typeface="Wingdings 2" pitchFamily="18" charset="2"/>
              </a:rPr>
              <a:t> </a:t>
            </a:r>
            <a:r>
              <a:rPr lang="en-US" sz="2800" b="1">
                <a:solidFill>
                  <a:srgbClr val="6600CC"/>
                </a:solidFill>
                <a:latin typeface="VNI-Helve" pitchFamily="2" charset="0"/>
                <a:sym typeface="Wingdings 2" pitchFamily="18" charset="2"/>
              </a:rPr>
              <a:t>-Tieáng troáng tröôøng oàm oàm giuïc giaõ “ Tuøng !</a:t>
            </a:r>
          </a:p>
          <a:p>
            <a:pPr marL="342900" indent="-342900" algn="l">
              <a:buFont typeface="Wingdings 2" pitchFamily="18" charset="2"/>
              <a:buNone/>
            </a:pPr>
            <a:r>
              <a:rPr lang="en-US" sz="2800" b="1">
                <a:solidFill>
                  <a:srgbClr val="6600CC"/>
                </a:solidFill>
                <a:latin typeface="VNI-Helve" pitchFamily="2" charset="0"/>
                <a:sym typeface="Wingdings 2" pitchFamily="18" charset="2"/>
              </a:rPr>
              <a:t>  Tuøng !Tuøng !- giuïc treû raûo böôùc ñeán tröôøng</a:t>
            </a:r>
          </a:p>
          <a:p>
            <a:pPr marL="342900" indent="-342900" algn="l">
              <a:buFont typeface="Wingdings 2" pitchFamily="18" charset="2"/>
              <a:buNone/>
            </a:pPr>
            <a:r>
              <a:rPr lang="en-US" sz="2800" b="1">
                <a:solidFill>
                  <a:srgbClr val="6600CC"/>
                </a:solidFill>
                <a:latin typeface="VNI-Helve" pitchFamily="2" charset="0"/>
                <a:sym typeface="Wingdings 2" pitchFamily="18" charset="2"/>
              </a:rPr>
              <a:t> - Troáng “ caàm caøng ” theo nhòp “Caéùc, tuøng ! Caéc, tuøng! “ ñeå hoïc sinh taäp theå duïc.</a:t>
            </a:r>
          </a:p>
          <a:p>
            <a:pPr marL="342900" indent="-342900" algn="l">
              <a:buFont typeface="Wingdings 2" pitchFamily="18" charset="2"/>
              <a:buNone/>
            </a:pPr>
            <a:r>
              <a:rPr lang="en-US" sz="2800" b="1">
                <a:solidFill>
                  <a:srgbClr val="6600CC"/>
                </a:solidFill>
                <a:latin typeface="VNI-Helve" pitchFamily="2" charset="0"/>
                <a:sym typeface="Wingdings 2" pitchFamily="18" charset="2"/>
              </a:rPr>
              <a:t>- Troáng “ xaû hôi “ moät hoài daøi laø luùc hoïc sinh ñöôïc nghæ.</a:t>
            </a:r>
          </a:p>
          <a:p>
            <a:pPr marL="342900" indent="-342900" algn="l">
              <a:buFont typeface="Wingdings 2" pitchFamily="18" charset="2"/>
              <a:buNone/>
            </a:pPr>
            <a:r>
              <a:rPr lang="en-US" sz="2800" b="1">
                <a:solidFill>
                  <a:srgbClr val="FFFF00"/>
                </a:solidFill>
                <a:latin typeface="VNI-Helve" pitchFamily="2" charset="0"/>
                <a:sym typeface="Wingdings 2" pitchFamily="18" charset="2"/>
              </a:rPr>
              <a:t>  </a:t>
            </a:r>
          </a:p>
        </p:txBody>
      </p:sp>
      <p:sp>
        <p:nvSpPr>
          <p:cNvPr id="88070" name="Text Box 6"/>
          <p:cNvSpPr txBox="1">
            <a:spLocks noChangeArrowheads="1"/>
          </p:cNvSpPr>
          <p:nvPr/>
        </p:nvSpPr>
        <p:spPr bwMode="auto">
          <a:xfrm>
            <a:off x="0" y="2252663"/>
            <a:ext cx="9067800" cy="3081337"/>
          </a:xfrm>
          <a:prstGeom prst="rect">
            <a:avLst/>
          </a:prstGeom>
          <a:noFill/>
          <a:ln w="12700">
            <a:noFill/>
            <a:miter lim="800000"/>
            <a:headEnd type="none" w="sm" len="sm"/>
            <a:tailEnd type="none" w="sm" len="sm"/>
          </a:ln>
          <a:effectLst/>
        </p:spPr>
        <p:txBody>
          <a:bodyPr>
            <a:spAutoFit/>
          </a:bodyPr>
          <a:lstStyle/>
          <a:p>
            <a:pPr marL="342900" indent="-342900" algn="l">
              <a:buFont typeface="Wingdings 2" pitchFamily="18" charset="2"/>
              <a:buNone/>
            </a:pPr>
            <a:r>
              <a:rPr lang="en-US" sz="2800" b="1">
                <a:solidFill>
                  <a:srgbClr val="CC00FF"/>
                </a:solidFill>
                <a:latin typeface="VNI-Helve" pitchFamily="2" charset="0"/>
                <a:sym typeface="Wingdings 2" pitchFamily="18" charset="2"/>
              </a:rPr>
              <a:t>       </a:t>
            </a:r>
            <a:r>
              <a:rPr lang="en-US" sz="2800" b="1" u="sng">
                <a:solidFill>
                  <a:srgbClr val="0000FF"/>
                </a:solidFill>
                <a:latin typeface="VNI-Helve" pitchFamily="2" charset="0"/>
                <a:sym typeface="Wingdings 2" pitchFamily="18" charset="2"/>
              </a:rPr>
              <a:t> Hình daùng :</a:t>
            </a:r>
          </a:p>
          <a:p>
            <a:pPr marL="342900" indent="-342900" algn="l">
              <a:buFont typeface="Wingdings 2" pitchFamily="18" charset="2"/>
              <a:buNone/>
            </a:pPr>
            <a:r>
              <a:rPr lang="en-US" sz="2800" b="1">
                <a:solidFill>
                  <a:schemeClr val="accent2"/>
                </a:solidFill>
                <a:latin typeface="VNI-Helve" pitchFamily="2" charset="0"/>
                <a:sym typeface="Wingdings 2" pitchFamily="18" charset="2"/>
              </a:rPr>
              <a:t>  </a:t>
            </a:r>
            <a:r>
              <a:rPr lang="en-US" sz="2800" b="1">
                <a:solidFill>
                  <a:srgbClr val="6600CC"/>
                </a:solidFill>
                <a:latin typeface="VNI-Helve" pitchFamily="2" charset="0"/>
                <a:sym typeface="Wingdings 2" pitchFamily="18" charset="2"/>
              </a:rPr>
              <a:t>Troøn nhö caùi chum, mình ñöôïc gheùp baèng</a:t>
            </a:r>
          </a:p>
          <a:p>
            <a:pPr marL="342900" indent="-342900" algn="l">
              <a:buFont typeface="Wingdings 2" pitchFamily="18" charset="2"/>
              <a:buNone/>
            </a:pPr>
            <a:r>
              <a:rPr lang="en-US" sz="2800" b="1">
                <a:solidFill>
                  <a:srgbClr val="6600CC"/>
                </a:solidFill>
                <a:latin typeface="VNI-Helve" pitchFamily="2" charset="0"/>
                <a:sym typeface="Wingdings 2" pitchFamily="18" charset="2"/>
              </a:rPr>
              <a:t> nhöõng maûnh goã ñeàu chaèn chaën, nôû ôû giöõa,</a:t>
            </a:r>
          </a:p>
          <a:p>
            <a:pPr marL="342900" indent="-342900" algn="l">
              <a:buFont typeface="Wingdings 2" pitchFamily="18" charset="2"/>
              <a:buNone/>
            </a:pPr>
            <a:r>
              <a:rPr lang="en-US" sz="2800" b="1">
                <a:solidFill>
                  <a:srgbClr val="6600CC"/>
                </a:solidFill>
                <a:latin typeface="VNI-Helve" pitchFamily="2" charset="0"/>
                <a:sym typeface="Wingdings 2" pitchFamily="18" charset="2"/>
              </a:rPr>
              <a:t> khum nhoû laïi ôû hai ñaàu, ngang löng quaán hai</a:t>
            </a:r>
          </a:p>
          <a:p>
            <a:pPr marL="342900" indent="-342900" algn="l">
              <a:buFont typeface="Wingdings 2" pitchFamily="18" charset="2"/>
              <a:buNone/>
            </a:pPr>
            <a:r>
              <a:rPr lang="en-US" sz="2800" b="1">
                <a:solidFill>
                  <a:srgbClr val="6600CC"/>
                </a:solidFill>
                <a:latin typeface="VNI-Helve" pitchFamily="2" charset="0"/>
                <a:sym typeface="Wingdings 2" pitchFamily="18" charset="2"/>
              </a:rPr>
              <a:t> vaønh ñai to baèng con raén caïp nong, nom raát</a:t>
            </a:r>
          </a:p>
          <a:p>
            <a:pPr marL="342900" indent="-342900" algn="l">
              <a:buFont typeface="Wingdings 2" pitchFamily="18" charset="2"/>
              <a:buNone/>
            </a:pPr>
            <a:r>
              <a:rPr lang="en-US" sz="2800" b="1">
                <a:solidFill>
                  <a:srgbClr val="6600CC"/>
                </a:solidFill>
                <a:latin typeface="VNI-Helve" pitchFamily="2" charset="0"/>
                <a:sym typeface="Wingdings 2" pitchFamily="18" charset="2"/>
              </a:rPr>
              <a:t> huøng duõng, hai ñaàu bòt kín baèng da traâu thuoäc</a:t>
            </a:r>
          </a:p>
          <a:p>
            <a:pPr marL="342900" indent="-342900" algn="l">
              <a:buFont typeface="Wingdings 2" pitchFamily="18" charset="2"/>
              <a:buNone/>
            </a:pPr>
            <a:r>
              <a:rPr lang="en-US" sz="2800" b="1">
                <a:solidFill>
                  <a:srgbClr val="6600CC"/>
                </a:solidFill>
                <a:latin typeface="VNI-Helve" pitchFamily="2" charset="0"/>
                <a:sym typeface="Wingdings 2" pitchFamily="18" charset="2"/>
              </a:rPr>
              <a:t> kó, caêng raát phaúng.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heel(4)">
                                      <p:cBhvr>
                                        <p:cTn id="7" dur="2000"/>
                                        <p:tgtEl>
                                          <p:spTgt spid="880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88070"/>
                                        </p:tgtEl>
                                        <p:attrNameLst>
                                          <p:attrName>style.visibility</p:attrName>
                                        </p:attrNameLst>
                                      </p:cBhvr>
                                      <p:to>
                                        <p:strVal val="visible"/>
                                      </p:to>
                                    </p:set>
                                    <p:animEffect transition="in" filter="wheel(4)">
                                      <p:cBhvr>
                                        <p:cTn id="12" dur="2000"/>
                                        <p:tgtEl>
                                          <p:spTgt spid="8807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88070"/>
                                        </p:tgtEl>
                                        <p:attrNameLst>
                                          <p:attrName>ppt_x</p:attrName>
                                        </p:attrNameLst>
                                      </p:cBhvr>
                                      <p:tavLst>
                                        <p:tav tm="0">
                                          <p:val>
                                            <p:strVal val="ppt_x"/>
                                          </p:val>
                                        </p:tav>
                                        <p:tav tm="100000">
                                          <p:val>
                                            <p:strVal val="ppt_x"/>
                                          </p:val>
                                        </p:tav>
                                      </p:tavLst>
                                    </p:anim>
                                    <p:anim calcmode="lin" valueType="num">
                                      <p:cBhvr additive="base">
                                        <p:cTn id="17" dur="500"/>
                                        <p:tgtEl>
                                          <p:spTgt spid="88070"/>
                                        </p:tgtEl>
                                        <p:attrNameLst>
                                          <p:attrName>ppt_y</p:attrName>
                                        </p:attrNameLst>
                                      </p:cBhvr>
                                      <p:tavLst>
                                        <p:tav tm="0">
                                          <p:val>
                                            <p:strVal val="ppt_y"/>
                                          </p:val>
                                        </p:tav>
                                        <p:tav tm="100000">
                                          <p:val>
                                            <p:strVal val="1+ppt_h/2"/>
                                          </p:val>
                                        </p:tav>
                                      </p:tavLst>
                                    </p:anim>
                                    <p:set>
                                      <p:cBhvr>
                                        <p:cTn id="18" dur="1" fill="hold">
                                          <p:stCondLst>
                                            <p:cond delay="499"/>
                                          </p:stCondLst>
                                        </p:cTn>
                                        <p:tgtEl>
                                          <p:spTgt spid="8807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88071"/>
                                        </p:tgtEl>
                                        <p:attrNameLst>
                                          <p:attrName>style.visibility</p:attrName>
                                        </p:attrNameLst>
                                      </p:cBhvr>
                                      <p:to>
                                        <p:strVal val="visible"/>
                                      </p:to>
                                    </p:set>
                                    <p:animEffect transition="in" filter="barn(inHorizontal)">
                                      <p:cBhvr>
                                        <p:cTn id="23" dur="500"/>
                                        <p:tgtEl>
                                          <p:spTgt spid="88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P spid="88071" grpId="0"/>
      <p:bldP spid="88070" grpId="0"/>
      <p:bldP spid="8807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WordArt 6"/>
          <p:cNvSpPr>
            <a:spLocks noChangeArrowheads="1" noChangeShapeType="1" noTextEdit="1"/>
          </p:cNvSpPr>
          <p:nvPr/>
        </p:nvSpPr>
        <p:spPr bwMode="auto">
          <a:xfrm>
            <a:off x="3048000" y="1828800"/>
            <a:ext cx="3886200" cy="1143000"/>
          </a:xfrm>
          <a:prstGeom prst="rect">
            <a:avLst/>
          </a:prstGeom>
        </p:spPr>
        <p:txBody>
          <a:bodyPr wrap="none" fromWordArt="1">
            <a:prstTxWarp prst="textPlain">
              <a:avLst>
                <a:gd name="adj" fmla="val 50000"/>
              </a:avLst>
            </a:prstTxWarp>
          </a:bodyPr>
          <a:lstStyle/>
          <a:p>
            <a:r>
              <a:rPr lang="en-US" sz="3600" b="1" kern="10" dirty="0" err="1" smtClean="0">
                <a:ln w="12700">
                  <a:solidFill>
                    <a:srgbClr val="EAEAEA"/>
                  </a:solidFill>
                  <a:round/>
                  <a:headEnd/>
                  <a:tailEnd/>
                </a:ln>
                <a:effectLst>
                  <a:outerShdw dist="35921" dir="2700000" sy="50000" kx="2115830" algn="bl" rotWithShape="0">
                    <a:srgbClr val="C0C0C0">
                      <a:alpha val="79999"/>
                    </a:srgbClr>
                  </a:outerShdw>
                </a:effectLst>
                <a:latin typeface="Arial"/>
                <a:cs typeface="Arial"/>
              </a:rPr>
              <a:t>Ôn</a:t>
            </a:r>
            <a:r>
              <a:rPr lang="en-US" sz="3600" b="1" kern="10" dirty="0" smtClean="0">
                <a:ln w="12700">
                  <a:solidFill>
                    <a:srgbClr val="EAEAEA"/>
                  </a:solidFill>
                  <a:round/>
                  <a:headEnd/>
                  <a:tailEnd/>
                </a:ln>
                <a:effectLst>
                  <a:outerShdw dist="35921" dir="2700000" sy="50000" kx="2115830" algn="bl" rotWithShape="0">
                    <a:srgbClr val="C0C0C0">
                      <a:alpha val="79999"/>
                    </a:srgbClr>
                  </a:outerShdw>
                </a:effectLst>
                <a:latin typeface="Arial"/>
                <a:cs typeface="Arial"/>
              </a:rPr>
              <a:t> </a:t>
            </a:r>
            <a:r>
              <a:rPr lang="en-US" sz="3600" b="1" kern="10" dirty="0" err="1" smtClean="0">
                <a:ln w="12700">
                  <a:solidFill>
                    <a:srgbClr val="EAEAEA"/>
                  </a:solidFill>
                  <a:round/>
                  <a:headEnd/>
                  <a:tailEnd/>
                </a:ln>
                <a:effectLst>
                  <a:outerShdw dist="35921" dir="2700000" sy="50000" kx="2115830" algn="bl" rotWithShape="0">
                    <a:srgbClr val="C0C0C0">
                      <a:alpha val="79999"/>
                    </a:srgbClr>
                  </a:outerShdw>
                </a:effectLst>
                <a:latin typeface="Arial"/>
                <a:cs typeface="Arial"/>
              </a:rPr>
              <a:t>bài</a:t>
            </a:r>
            <a:r>
              <a:rPr lang="en-US" sz="3600" b="1" kern="10" dirty="0" smtClean="0">
                <a:ln w="12700">
                  <a:solidFill>
                    <a:srgbClr val="EAEAEA"/>
                  </a:solidFill>
                  <a:round/>
                  <a:headEnd/>
                  <a:tailEnd/>
                </a:ln>
                <a:effectLst>
                  <a:outerShdw dist="35921" dir="2700000" sy="50000" kx="2115830" algn="bl" rotWithShape="0">
                    <a:srgbClr val="C0C0C0">
                      <a:alpha val="79999"/>
                    </a:srgbClr>
                  </a:outerShdw>
                </a:effectLst>
                <a:latin typeface="Arial"/>
                <a:cs typeface="Arial"/>
              </a:rPr>
              <a:t> </a:t>
            </a:r>
            <a:r>
              <a:rPr lang="en-US" sz="3600" b="1" kern="10" dirty="0" err="1">
                <a:ln w="12700">
                  <a:solidFill>
                    <a:srgbClr val="EAEAEA"/>
                  </a:solidFill>
                  <a:round/>
                  <a:headEnd/>
                  <a:tailEnd/>
                </a:ln>
                <a:effectLst>
                  <a:outerShdw dist="35921" dir="2700000" sy="50000" kx="2115830" algn="bl" rotWithShape="0">
                    <a:srgbClr val="C0C0C0">
                      <a:alpha val="79999"/>
                    </a:srgbClr>
                  </a:outerShdw>
                </a:effectLst>
                <a:latin typeface="Arial"/>
                <a:cs typeface="Arial"/>
              </a:rPr>
              <a:t>cũ</a:t>
            </a:r>
            <a:endParaRPr lang="en-US" sz="3600" b="1" kern="10" dirty="0">
              <a:ln w="12700">
                <a:solidFill>
                  <a:srgbClr val="EAEAEA"/>
                </a:solidFill>
                <a:round/>
                <a:headEnd/>
                <a:tailEnd/>
              </a:ln>
              <a:effectLst>
                <a:outerShdw dist="35921" dir="2700000" sy="50000" kx="2115830" algn="bl" rotWithShape="0">
                  <a:srgbClr val="C0C0C0">
                    <a:alpha val="79999"/>
                  </a:srgbClr>
                </a:outerShdw>
              </a:effectLst>
              <a:latin typeface="Arial"/>
              <a:cs typeface="Arial"/>
            </a:endParaRPr>
          </a:p>
          <a:p>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4103" name="Text Box 7"/>
          <p:cNvSpPr txBox="1">
            <a:spLocks noChangeArrowheads="1"/>
          </p:cNvSpPr>
          <p:nvPr/>
        </p:nvSpPr>
        <p:spPr bwMode="auto">
          <a:xfrm>
            <a:off x="1600200" y="3200400"/>
            <a:ext cx="5883275" cy="758825"/>
          </a:xfrm>
          <a:prstGeom prst="rect">
            <a:avLst/>
          </a:prstGeom>
          <a:noFill/>
          <a:ln w="57150" cap="rnd">
            <a:solidFill>
              <a:srgbClr val="FF0066"/>
            </a:solidFill>
            <a:prstDash val="sysDot"/>
            <a:miter lim="800000"/>
            <a:headEnd/>
            <a:tailEnd/>
          </a:ln>
          <a:effectLst/>
        </p:spPr>
        <p:txBody>
          <a:bodyPr wrap="none">
            <a:spAutoFit/>
          </a:bodyPr>
          <a:lstStyle/>
          <a:p>
            <a:pPr algn="l"/>
            <a:r>
              <a:rPr lang="en-US" sz="4000">
                <a:solidFill>
                  <a:srgbClr val="000066"/>
                </a:solidFill>
              </a:rPr>
              <a:t>THẾ NÀO LÀ MIÊU TẢ ?</a:t>
            </a:r>
          </a:p>
        </p:txBody>
      </p:sp>
      <p:grpSp>
        <p:nvGrpSpPr>
          <p:cNvPr id="4104" name="Group 8"/>
          <p:cNvGrpSpPr>
            <a:grpSpLocks/>
          </p:cNvGrpSpPr>
          <p:nvPr/>
        </p:nvGrpSpPr>
        <p:grpSpPr bwMode="auto">
          <a:xfrm>
            <a:off x="3657600" y="4191000"/>
            <a:ext cx="1828800" cy="1066800"/>
            <a:chOff x="2256" y="1536"/>
            <a:chExt cx="1176" cy="744"/>
          </a:xfrm>
        </p:grpSpPr>
        <p:pic>
          <p:nvPicPr>
            <p:cNvPr id="4105" name="Picture 9" descr="pretty_flower_purple_hb"/>
            <p:cNvPicPr>
              <a:picLocks noChangeAspect="1" noChangeArrowheads="1" noCrop="1"/>
            </p:cNvPicPr>
            <p:nvPr/>
          </p:nvPicPr>
          <p:blipFill>
            <a:blip r:embed="rId2" cstate="print"/>
            <a:srcRect/>
            <a:stretch>
              <a:fillRect/>
            </a:stretch>
          </p:blipFill>
          <p:spPr bwMode="auto">
            <a:xfrm>
              <a:off x="2784" y="1632"/>
              <a:ext cx="648" cy="648"/>
            </a:xfrm>
            <a:prstGeom prst="rect">
              <a:avLst/>
            </a:prstGeom>
            <a:noFill/>
          </p:spPr>
        </p:pic>
        <p:grpSp>
          <p:nvGrpSpPr>
            <p:cNvPr id="4106" name="Group 10"/>
            <p:cNvGrpSpPr>
              <a:grpSpLocks/>
            </p:cNvGrpSpPr>
            <p:nvPr/>
          </p:nvGrpSpPr>
          <p:grpSpPr bwMode="auto">
            <a:xfrm>
              <a:off x="2256" y="1536"/>
              <a:ext cx="864" cy="744"/>
              <a:chOff x="2256" y="1536"/>
              <a:chExt cx="864" cy="744"/>
            </a:xfrm>
          </p:grpSpPr>
          <p:pic>
            <p:nvPicPr>
              <p:cNvPr id="4107" name="Picture 11" descr="pretty_flower_red_hb"/>
              <p:cNvPicPr>
                <a:picLocks noChangeAspect="1" noChangeArrowheads="1" noCrop="1"/>
              </p:cNvPicPr>
              <p:nvPr/>
            </p:nvPicPr>
            <p:blipFill>
              <a:blip r:embed="rId3" cstate="print"/>
              <a:srcRect/>
              <a:stretch>
                <a:fillRect/>
              </a:stretch>
            </p:blipFill>
            <p:spPr bwMode="auto">
              <a:xfrm>
                <a:off x="2544" y="1680"/>
                <a:ext cx="576" cy="576"/>
              </a:xfrm>
              <a:prstGeom prst="rect">
                <a:avLst/>
              </a:prstGeom>
              <a:noFill/>
            </p:spPr>
          </p:pic>
          <p:pic>
            <p:nvPicPr>
              <p:cNvPr id="4108" name="Picture 12" descr="pretty_flower_yellow_hb"/>
              <p:cNvPicPr>
                <a:picLocks noChangeAspect="1" noChangeArrowheads="1" noCrop="1"/>
              </p:cNvPicPr>
              <p:nvPr/>
            </p:nvPicPr>
            <p:blipFill>
              <a:blip r:embed="rId4" cstate="print"/>
              <a:srcRect/>
              <a:stretch>
                <a:fillRect/>
              </a:stretch>
            </p:blipFill>
            <p:spPr bwMode="auto">
              <a:xfrm>
                <a:off x="2400" y="1536"/>
                <a:ext cx="552" cy="552"/>
              </a:xfrm>
              <a:prstGeom prst="rect">
                <a:avLst/>
              </a:prstGeom>
              <a:noFill/>
            </p:spPr>
          </p:pic>
          <p:pic>
            <p:nvPicPr>
              <p:cNvPr id="4109" name="Picture 13" descr="pretty_flower_orange_hb"/>
              <p:cNvPicPr>
                <a:picLocks noChangeAspect="1" noChangeArrowheads="1" noCrop="1"/>
              </p:cNvPicPr>
              <p:nvPr/>
            </p:nvPicPr>
            <p:blipFill>
              <a:blip r:embed="rId5" cstate="print"/>
              <a:srcRect/>
              <a:stretch>
                <a:fillRect/>
              </a:stretch>
            </p:blipFill>
            <p:spPr bwMode="auto">
              <a:xfrm>
                <a:off x="2256" y="1632"/>
                <a:ext cx="648" cy="648"/>
              </a:xfrm>
              <a:prstGeom prst="rect">
                <a:avLst/>
              </a:prstGeom>
              <a:noFill/>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4103"/>
                                        </p:tgtEl>
                                        <p:attrNameLst>
                                          <p:attrName>style.visibility</p:attrName>
                                        </p:attrNameLst>
                                      </p:cBhvr>
                                      <p:to>
                                        <p:strVal val="visible"/>
                                      </p:to>
                                    </p:set>
                                    <p:animEffect transition="in" filter="checkerboard(across)">
                                      <p:cBhvr>
                                        <p:cTn id="7" dur="500"/>
                                        <p:tgtEl>
                                          <p:spTgt spid="4103"/>
                                        </p:tgtEl>
                                      </p:cBhvr>
                                    </p:animEffect>
                                  </p:childTnLst>
                                </p:cTn>
                              </p:par>
                              <p:par>
                                <p:cTn id="8" presetID="1" presetClass="entr" presetSubtype="0" fill="hold" nodeType="withEffect">
                                  <p:stCondLst>
                                    <p:cond delay="0"/>
                                  </p:stCondLst>
                                  <p:childTnLst>
                                    <p:set>
                                      <p:cBhvr>
                                        <p:cTn id="9"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5"/>
          <p:cNvSpPr>
            <a:spLocks noChangeArrowheads="1"/>
          </p:cNvSpPr>
          <p:nvPr/>
        </p:nvSpPr>
        <p:spPr bwMode="auto">
          <a:xfrm>
            <a:off x="1524000" y="990600"/>
            <a:ext cx="6400800" cy="4702175"/>
          </a:xfrm>
          <a:prstGeom prst="rect">
            <a:avLst/>
          </a:prstGeom>
          <a:solidFill>
            <a:srgbClr val="FFFF00"/>
          </a:solidFill>
          <a:ln w="38100" cap="rnd">
            <a:solidFill>
              <a:srgbClr val="0000FF"/>
            </a:solidFill>
            <a:prstDash val="sysDot"/>
            <a:miter lim="800000"/>
            <a:headEnd/>
            <a:tailEnd/>
          </a:ln>
          <a:effectLst/>
        </p:spPr>
        <p:txBody>
          <a:bodyPr lIns="92075" tIns="46038" rIns="92075" bIns="46038">
            <a:spAutoFit/>
          </a:bodyPr>
          <a:lstStyle/>
          <a:p>
            <a:pPr algn="l"/>
            <a:r>
              <a:rPr lang="en-US" sz="6000" b="1">
                <a:solidFill>
                  <a:srgbClr val="0000FF"/>
                </a:solidFill>
                <a:latin typeface="VNI-Helve" pitchFamily="2" charset="0"/>
              </a:rPr>
              <a:t>d. Vieát theâm phaàn môû baøi vaø keát baøi ñeå thaønh baøi vaên hoøan chænh.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63493"/>
                                        </p:tgtEl>
                                        <p:attrNameLst>
                                          <p:attrName>style.visibility</p:attrName>
                                        </p:attrNameLst>
                                      </p:cBhvr>
                                      <p:to>
                                        <p:strVal val="visible"/>
                                      </p:to>
                                    </p:set>
                                    <p:animEffect transition="in" filter="fade">
                                      <p:cBhvr>
                                        <p:cTn id="7" dur="500"/>
                                        <p:tgtEl>
                                          <p:spTgt spid="63493"/>
                                        </p:tgtEl>
                                      </p:cBhvr>
                                    </p:animEffect>
                                    <p:anim calcmode="lin" valueType="num">
                                      <p:cBhvr>
                                        <p:cTn id="8" dur="500" fill="hold"/>
                                        <p:tgtEl>
                                          <p:spTgt spid="63493"/>
                                        </p:tgtEl>
                                        <p:attrNameLst>
                                          <p:attrName>ppt_w</p:attrName>
                                        </p:attrNameLst>
                                      </p:cBhvr>
                                      <p:tavLst>
                                        <p:tav tm="0" fmla="#ppt_w*sin(2.5*pi*$)">
                                          <p:val>
                                            <p:fltVal val="0"/>
                                          </p:val>
                                        </p:tav>
                                        <p:tav tm="100000">
                                          <p:val>
                                            <p:fltVal val="1"/>
                                          </p:val>
                                        </p:tav>
                                      </p:tavLst>
                                    </p:anim>
                                    <p:anim calcmode="lin" valueType="num">
                                      <p:cBhvr>
                                        <p:cTn id="9" dur="500" fill="hold"/>
                                        <p:tgtEl>
                                          <p:spTgt spid="634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457200" y="304800"/>
            <a:ext cx="8382000" cy="366713"/>
          </a:xfrm>
          <a:prstGeom prst="rect">
            <a:avLst/>
          </a:prstGeom>
          <a:noFill/>
          <a:ln w="12700">
            <a:noFill/>
            <a:miter lim="800000"/>
            <a:headEnd type="none" w="sm" len="sm"/>
            <a:tailEnd type="none" w="sm" len="sm"/>
          </a:ln>
          <a:effectLst/>
        </p:spPr>
        <p:txBody>
          <a:bodyPr>
            <a:spAutoFit/>
          </a:bodyPr>
          <a:lstStyle/>
          <a:p>
            <a:pPr algn="l">
              <a:spcBef>
                <a:spcPct val="50000"/>
              </a:spcBef>
            </a:pPr>
            <a:endParaRPr lang="en-US">
              <a:latin typeface="Times New Roman" pitchFamily="18" charset="0"/>
              <a:cs typeface="Arial" charset="0"/>
            </a:endParaRPr>
          </a:p>
        </p:txBody>
      </p:sp>
      <p:sp>
        <p:nvSpPr>
          <p:cNvPr id="64515" name="Text Box 3"/>
          <p:cNvSpPr txBox="1">
            <a:spLocks noChangeArrowheads="1"/>
          </p:cNvSpPr>
          <p:nvPr/>
        </p:nvSpPr>
        <p:spPr bwMode="auto">
          <a:xfrm>
            <a:off x="0" y="0"/>
            <a:ext cx="9144000" cy="7212013"/>
          </a:xfrm>
          <a:prstGeom prst="rect">
            <a:avLst/>
          </a:prstGeom>
          <a:noFill/>
          <a:ln w="12700">
            <a:noFill/>
            <a:miter lim="800000"/>
            <a:headEnd type="none" w="sm" len="sm"/>
            <a:tailEnd type="none" w="sm" len="sm"/>
          </a:ln>
          <a:effectLst/>
        </p:spPr>
        <p:txBody>
          <a:bodyPr>
            <a:spAutoFit/>
          </a:bodyPr>
          <a:lstStyle/>
          <a:p>
            <a:pPr algn="l">
              <a:buFont typeface="Wingdings 2" pitchFamily="18" charset="2"/>
              <a:buNone/>
            </a:pPr>
            <a:r>
              <a:rPr lang="en-US" sz="2400" b="1">
                <a:solidFill>
                  <a:srgbClr val="0000FF"/>
                </a:solidFill>
                <a:latin typeface="VNI-Helve" pitchFamily="2" charset="0"/>
                <a:cs typeface="Arial" charset="0"/>
                <a:sym typeface="Wingdings 2" pitchFamily="18" charset="2"/>
              </a:rPr>
              <a:t>      Caùi troáng coù maët ôû ngoâi tröôøng em khoâng bieát ñaõ bao naêm roài.Thaày baûo:”cũng chục năm rồi”.Theá maø troáng vaãn coøn toát, vaãn sang saûng goïi chuùng em vaøo lôùp moãi ngaøy.</a:t>
            </a:r>
          </a:p>
          <a:p>
            <a:pPr algn="l"/>
            <a:r>
              <a:rPr lang="en-US" sz="2400" b="1">
                <a:solidFill>
                  <a:srgbClr val="0000FF"/>
                </a:solidFill>
                <a:latin typeface="VNI-Helve" pitchFamily="2" charset="0"/>
                <a:cs typeface="Arial" charset="0"/>
              </a:rPr>
              <a:t>     Anh chaøng troáng naøy troøn nhö caùi chum,luùc naøo cuõng cheãm cheä treân moät caùi giaù goã keâ ôû tröôùc phoøng baûo veä.Mình anh ta ñöôïc gheùp baèng nhöõng maûnh goã ñeàu chaèn chaën, nôû ôû giöõa,khum nhoû laïi ôû hai ñaàu.Ngang löng quaán hai vaønh ñai to baèng con raén caïp nong,nom raát huøng duõng. Hai ñaàu troáng bòt kín baèng da traâu thuoäckó, caêng raát phaúng.</a:t>
            </a:r>
          </a:p>
          <a:p>
            <a:pPr algn="l"/>
            <a:r>
              <a:rPr lang="en-US" sz="2400" b="1">
                <a:solidFill>
                  <a:srgbClr val="0000FF"/>
                </a:solidFill>
                <a:latin typeface="VNI-Helve" pitchFamily="2" charset="0"/>
                <a:cs typeface="Arial" charset="0"/>
              </a:rPr>
              <a:t>    Saùng saùng ñi hoïc tôùi gaàn tröôøng, toâi nghe thaáy tieáng oàm oàm giuïc giaõ”Tuøng!Tuøng!Tuøng!”laø chuùng toâi raûo böôùc cho kòp giôø vaøo hoïc.Vaøo nhöõng luùc taäp theå duïc, anh troáng laïi ”caàm caøng” cho chuùng toâi theo nhòp”Caéc,tuøng! Caéc,tuøng!”ñeàu ñaën.Khi anh ta “xaû hôi” moät hoài daøi laø luùc chuùng toâi cuõng ñöôïc “xaû hôi” sau moät buoåi hoïc.</a:t>
            </a:r>
          </a:p>
          <a:p>
            <a:pPr algn="l">
              <a:buFont typeface="Wingdings 2" pitchFamily="18" charset="2"/>
              <a:buNone/>
            </a:pPr>
            <a:r>
              <a:rPr lang="en-US" sz="2400" b="1">
                <a:solidFill>
                  <a:srgbClr val="0000FF"/>
                </a:solidFill>
                <a:latin typeface="VNI-Helve" pitchFamily="2" charset="0"/>
                <a:cs typeface="Arial" charset="0"/>
                <a:sym typeface="Wingdings 2" pitchFamily="18" charset="2"/>
              </a:rPr>
              <a:t>     Troáng tröôøng ñaõ trôû thaønh ngöôøi baïn ñoàng haønh vôùi chuùng em.Mai ñaây, khi lôùn leân, duø coù ñi ñeán baát cöù nôi naøo song tieáng troáng tröôøng maõi vaãn baäp buøng bao kæ nieäm.</a:t>
            </a:r>
          </a:p>
          <a:p>
            <a:pPr algn="l">
              <a:spcBef>
                <a:spcPct val="50000"/>
              </a:spcBef>
            </a:pPr>
            <a:endParaRPr lang="en-US" sz="2400">
              <a:solidFill>
                <a:srgbClr val="0000FF"/>
              </a:solidFill>
              <a:latin typeface="VNI-Helve" pitchFamily="2" charset="0"/>
              <a:cs typeface="Arial" charset="0"/>
            </a:endParaRPr>
          </a:p>
        </p:txBody>
      </p:sp>
      <p:sp>
        <p:nvSpPr>
          <p:cNvPr id="64516" name="Line 4"/>
          <p:cNvSpPr>
            <a:spLocks noChangeShapeType="1"/>
          </p:cNvSpPr>
          <p:nvPr/>
        </p:nvSpPr>
        <p:spPr bwMode="auto">
          <a:xfrm flipH="1">
            <a:off x="381000" y="0"/>
            <a:ext cx="304800" cy="304800"/>
          </a:xfrm>
          <a:prstGeom prst="line">
            <a:avLst/>
          </a:prstGeom>
          <a:noFill/>
          <a:ln w="57150" cmpd="thinThick">
            <a:solidFill>
              <a:srgbClr val="FF0000"/>
            </a:solidFill>
            <a:round/>
            <a:headEnd type="none" w="sm" len="sm"/>
            <a:tailEnd type="none" w="sm" len="sm"/>
          </a:ln>
          <a:effectLst/>
        </p:spPr>
        <p:txBody>
          <a:bodyPr/>
          <a:lstStyle/>
          <a:p>
            <a:endParaRPr lang="en-US"/>
          </a:p>
        </p:txBody>
      </p:sp>
      <p:sp>
        <p:nvSpPr>
          <p:cNvPr id="64517" name="Line 5"/>
          <p:cNvSpPr>
            <a:spLocks noChangeShapeType="1"/>
          </p:cNvSpPr>
          <p:nvPr/>
        </p:nvSpPr>
        <p:spPr bwMode="auto">
          <a:xfrm flipH="1">
            <a:off x="8534400" y="838200"/>
            <a:ext cx="304800" cy="304800"/>
          </a:xfrm>
          <a:prstGeom prst="line">
            <a:avLst/>
          </a:prstGeom>
          <a:noFill/>
          <a:ln w="57150" cmpd="thinThick">
            <a:solidFill>
              <a:srgbClr val="FF0000"/>
            </a:solidFill>
            <a:round/>
            <a:headEnd type="none" w="sm" len="sm"/>
            <a:tailEnd type="none" w="sm" len="sm"/>
          </a:ln>
          <a:effectLst/>
        </p:spPr>
        <p:txBody>
          <a:bodyPr/>
          <a:lstStyle/>
          <a:p>
            <a:endParaRPr lang="en-US"/>
          </a:p>
        </p:txBody>
      </p:sp>
      <p:sp>
        <p:nvSpPr>
          <p:cNvPr id="64518" name="Line 6"/>
          <p:cNvSpPr>
            <a:spLocks noChangeShapeType="1"/>
          </p:cNvSpPr>
          <p:nvPr/>
        </p:nvSpPr>
        <p:spPr bwMode="auto">
          <a:xfrm flipH="1">
            <a:off x="228600" y="1143000"/>
            <a:ext cx="304800" cy="304800"/>
          </a:xfrm>
          <a:prstGeom prst="line">
            <a:avLst/>
          </a:prstGeom>
          <a:noFill/>
          <a:ln w="57150" cmpd="thinThick">
            <a:solidFill>
              <a:srgbClr val="FF0000"/>
            </a:solidFill>
            <a:round/>
            <a:headEnd type="none" w="sm" len="sm"/>
            <a:tailEnd type="none" w="sm" len="sm"/>
          </a:ln>
          <a:effectLst/>
        </p:spPr>
        <p:txBody>
          <a:bodyPr/>
          <a:lstStyle/>
          <a:p>
            <a:endParaRPr lang="en-US"/>
          </a:p>
        </p:txBody>
      </p:sp>
      <p:sp>
        <p:nvSpPr>
          <p:cNvPr id="64519" name="Line 7"/>
          <p:cNvSpPr>
            <a:spLocks noChangeShapeType="1"/>
          </p:cNvSpPr>
          <p:nvPr/>
        </p:nvSpPr>
        <p:spPr bwMode="auto">
          <a:xfrm flipH="1">
            <a:off x="7315200" y="5257800"/>
            <a:ext cx="304800" cy="304800"/>
          </a:xfrm>
          <a:prstGeom prst="line">
            <a:avLst/>
          </a:prstGeom>
          <a:noFill/>
          <a:ln w="57150" cmpd="thinThick">
            <a:solidFill>
              <a:srgbClr val="FF0000"/>
            </a:solidFill>
            <a:round/>
            <a:headEnd type="none" w="sm" len="sm"/>
            <a:tailEnd type="none" w="sm" len="sm"/>
          </a:ln>
          <a:effectLst/>
        </p:spPr>
        <p:txBody>
          <a:bodyPr/>
          <a:lstStyle/>
          <a:p>
            <a:endParaRPr lang="en-US"/>
          </a:p>
        </p:txBody>
      </p:sp>
      <p:sp>
        <p:nvSpPr>
          <p:cNvPr id="64520" name="Line 8"/>
          <p:cNvSpPr>
            <a:spLocks noChangeShapeType="1"/>
          </p:cNvSpPr>
          <p:nvPr/>
        </p:nvSpPr>
        <p:spPr bwMode="auto">
          <a:xfrm flipH="1">
            <a:off x="228600" y="5562600"/>
            <a:ext cx="304800" cy="304800"/>
          </a:xfrm>
          <a:prstGeom prst="line">
            <a:avLst/>
          </a:prstGeom>
          <a:noFill/>
          <a:ln w="57150" cmpd="thinThick">
            <a:solidFill>
              <a:srgbClr val="FF0000"/>
            </a:solidFill>
            <a:round/>
            <a:headEnd type="none" w="sm" len="sm"/>
            <a:tailEnd type="none" w="sm" len="sm"/>
          </a:ln>
          <a:effectLst/>
        </p:spPr>
        <p:txBody>
          <a:bodyPr/>
          <a:lstStyle/>
          <a:p>
            <a:endParaRPr lang="en-US"/>
          </a:p>
        </p:txBody>
      </p:sp>
      <p:sp>
        <p:nvSpPr>
          <p:cNvPr id="64521" name="Line 9"/>
          <p:cNvSpPr>
            <a:spLocks noChangeShapeType="1"/>
          </p:cNvSpPr>
          <p:nvPr/>
        </p:nvSpPr>
        <p:spPr bwMode="auto">
          <a:xfrm flipH="1">
            <a:off x="8458200" y="6324600"/>
            <a:ext cx="304800" cy="304800"/>
          </a:xfrm>
          <a:prstGeom prst="line">
            <a:avLst/>
          </a:prstGeom>
          <a:noFill/>
          <a:ln w="57150" cmpd="thinThick">
            <a:solidFill>
              <a:srgbClr val="FF0000"/>
            </a:solidFill>
            <a:round/>
            <a:headEnd type="none" w="sm" len="sm"/>
            <a:tailEnd type="none" w="sm" len="sm"/>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box(in)">
                                      <p:cBhvr>
                                        <p:cTn id="7" dur="500"/>
                                        <p:tgtEl>
                                          <p:spTgt spid="6451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4515">
                                            <p:txEl>
                                              <p:pRg st="1" end="1"/>
                                            </p:txEl>
                                          </p:spTgt>
                                        </p:tgtEl>
                                        <p:attrNameLst>
                                          <p:attrName>style.visibility</p:attrName>
                                        </p:attrNameLst>
                                      </p:cBhvr>
                                      <p:to>
                                        <p:strVal val="visible"/>
                                      </p:to>
                                    </p:set>
                                    <p:animEffect transition="in" filter="box(in)">
                                      <p:cBhvr>
                                        <p:cTn id="10" dur="500"/>
                                        <p:tgtEl>
                                          <p:spTgt spid="64515">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animEffect transition="in" filter="box(in)">
                                      <p:cBhvr>
                                        <p:cTn id="13" dur="500"/>
                                        <p:tgtEl>
                                          <p:spTgt spid="64515">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64515">
                                            <p:txEl>
                                              <p:pRg st="3" end="3"/>
                                            </p:txEl>
                                          </p:spTgt>
                                        </p:tgtEl>
                                        <p:attrNameLst>
                                          <p:attrName>style.visibility</p:attrName>
                                        </p:attrNameLst>
                                      </p:cBhvr>
                                      <p:to>
                                        <p:strVal val="visible"/>
                                      </p:to>
                                    </p:set>
                                    <p:animEffect transition="in" filter="box(in)">
                                      <p:cBhvr>
                                        <p:cTn id="16" dur="500"/>
                                        <p:tgtEl>
                                          <p:spTgt spid="645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4516"/>
                                        </p:tgtEl>
                                        <p:attrNameLst>
                                          <p:attrName>style.visibility</p:attrName>
                                        </p:attrNameLst>
                                      </p:cBhvr>
                                      <p:to>
                                        <p:strVal val="visible"/>
                                      </p:to>
                                    </p:set>
                                    <p:anim calcmode="lin" valueType="num">
                                      <p:cBhvr additive="base">
                                        <p:cTn id="21" dur="500" fill="hold"/>
                                        <p:tgtEl>
                                          <p:spTgt spid="64516"/>
                                        </p:tgtEl>
                                        <p:attrNameLst>
                                          <p:attrName>ppt_x</p:attrName>
                                        </p:attrNameLst>
                                      </p:cBhvr>
                                      <p:tavLst>
                                        <p:tav tm="0">
                                          <p:val>
                                            <p:strVal val="#ppt_x"/>
                                          </p:val>
                                        </p:tav>
                                        <p:tav tm="100000">
                                          <p:val>
                                            <p:strVal val="#ppt_x"/>
                                          </p:val>
                                        </p:tav>
                                      </p:tavLst>
                                    </p:anim>
                                    <p:anim calcmode="lin" valueType="num">
                                      <p:cBhvr additive="base">
                                        <p:cTn id="22" dur="500" fill="hold"/>
                                        <p:tgtEl>
                                          <p:spTgt spid="645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4517"/>
                                        </p:tgtEl>
                                        <p:attrNameLst>
                                          <p:attrName>style.visibility</p:attrName>
                                        </p:attrNameLst>
                                      </p:cBhvr>
                                      <p:to>
                                        <p:strVal val="visible"/>
                                      </p:to>
                                    </p:set>
                                    <p:anim calcmode="lin" valueType="num">
                                      <p:cBhvr additive="base">
                                        <p:cTn id="25" dur="500" fill="hold"/>
                                        <p:tgtEl>
                                          <p:spTgt spid="64517"/>
                                        </p:tgtEl>
                                        <p:attrNameLst>
                                          <p:attrName>ppt_x</p:attrName>
                                        </p:attrNameLst>
                                      </p:cBhvr>
                                      <p:tavLst>
                                        <p:tav tm="0">
                                          <p:val>
                                            <p:strVal val="#ppt_x"/>
                                          </p:val>
                                        </p:tav>
                                        <p:tav tm="100000">
                                          <p:val>
                                            <p:strVal val="#ppt_x"/>
                                          </p:val>
                                        </p:tav>
                                      </p:tavLst>
                                    </p:anim>
                                    <p:anim calcmode="lin" valueType="num">
                                      <p:cBhvr additive="base">
                                        <p:cTn id="26" dur="500" fill="hold"/>
                                        <p:tgtEl>
                                          <p:spTgt spid="645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4518"/>
                                        </p:tgtEl>
                                        <p:attrNameLst>
                                          <p:attrName>style.visibility</p:attrName>
                                        </p:attrNameLst>
                                      </p:cBhvr>
                                      <p:to>
                                        <p:strVal val="visible"/>
                                      </p:to>
                                    </p:set>
                                    <p:anim calcmode="lin" valueType="num">
                                      <p:cBhvr additive="base">
                                        <p:cTn id="31" dur="500" fill="hold"/>
                                        <p:tgtEl>
                                          <p:spTgt spid="64518"/>
                                        </p:tgtEl>
                                        <p:attrNameLst>
                                          <p:attrName>ppt_x</p:attrName>
                                        </p:attrNameLst>
                                      </p:cBhvr>
                                      <p:tavLst>
                                        <p:tav tm="0">
                                          <p:val>
                                            <p:strVal val="#ppt_x"/>
                                          </p:val>
                                        </p:tav>
                                        <p:tav tm="100000">
                                          <p:val>
                                            <p:strVal val="#ppt_x"/>
                                          </p:val>
                                        </p:tav>
                                      </p:tavLst>
                                    </p:anim>
                                    <p:anim calcmode="lin" valueType="num">
                                      <p:cBhvr additive="base">
                                        <p:cTn id="32" dur="500" fill="hold"/>
                                        <p:tgtEl>
                                          <p:spTgt spid="645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4519"/>
                                        </p:tgtEl>
                                        <p:attrNameLst>
                                          <p:attrName>style.visibility</p:attrName>
                                        </p:attrNameLst>
                                      </p:cBhvr>
                                      <p:to>
                                        <p:strVal val="visible"/>
                                      </p:to>
                                    </p:set>
                                    <p:anim calcmode="lin" valueType="num">
                                      <p:cBhvr additive="base">
                                        <p:cTn id="35" dur="500" fill="hold"/>
                                        <p:tgtEl>
                                          <p:spTgt spid="64519"/>
                                        </p:tgtEl>
                                        <p:attrNameLst>
                                          <p:attrName>ppt_x</p:attrName>
                                        </p:attrNameLst>
                                      </p:cBhvr>
                                      <p:tavLst>
                                        <p:tav tm="0">
                                          <p:val>
                                            <p:strVal val="#ppt_x"/>
                                          </p:val>
                                        </p:tav>
                                        <p:tav tm="100000">
                                          <p:val>
                                            <p:strVal val="#ppt_x"/>
                                          </p:val>
                                        </p:tav>
                                      </p:tavLst>
                                    </p:anim>
                                    <p:anim calcmode="lin" valueType="num">
                                      <p:cBhvr additive="base">
                                        <p:cTn id="36" dur="500" fill="hold"/>
                                        <p:tgtEl>
                                          <p:spTgt spid="645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4520"/>
                                        </p:tgtEl>
                                        <p:attrNameLst>
                                          <p:attrName>style.visibility</p:attrName>
                                        </p:attrNameLst>
                                      </p:cBhvr>
                                      <p:to>
                                        <p:strVal val="visible"/>
                                      </p:to>
                                    </p:set>
                                    <p:anim calcmode="lin" valueType="num">
                                      <p:cBhvr additive="base">
                                        <p:cTn id="41" dur="500" fill="hold"/>
                                        <p:tgtEl>
                                          <p:spTgt spid="64520"/>
                                        </p:tgtEl>
                                        <p:attrNameLst>
                                          <p:attrName>ppt_x</p:attrName>
                                        </p:attrNameLst>
                                      </p:cBhvr>
                                      <p:tavLst>
                                        <p:tav tm="0">
                                          <p:val>
                                            <p:strVal val="#ppt_x"/>
                                          </p:val>
                                        </p:tav>
                                        <p:tav tm="100000">
                                          <p:val>
                                            <p:strVal val="#ppt_x"/>
                                          </p:val>
                                        </p:tav>
                                      </p:tavLst>
                                    </p:anim>
                                    <p:anim calcmode="lin" valueType="num">
                                      <p:cBhvr additive="base">
                                        <p:cTn id="42" dur="500" fill="hold"/>
                                        <p:tgtEl>
                                          <p:spTgt spid="645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4521"/>
                                        </p:tgtEl>
                                        <p:attrNameLst>
                                          <p:attrName>style.visibility</p:attrName>
                                        </p:attrNameLst>
                                      </p:cBhvr>
                                      <p:to>
                                        <p:strVal val="visible"/>
                                      </p:to>
                                    </p:set>
                                    <p:anim calcmode="lin" valueType="num">
                                      <p:cBhvr additive="base">
                                        <p:cTn id="45" dur="500" fill="hold"/>
                                        <p:tgtEl>
                                          <p:spTgt spid="64521"/>
                                        </p:tgtEl>
                                        <p:attrNameLst>
                                          <p:attrName>ppt_x</p:attrName>
                                        </p:attrNameLst>
                                      </p:cBhvr>
                                      <p:tavLst>
                                        <p:tav tm="0">
                                          <p:val>
                                            <p:strVal val="#ppt_x"/>
                                          </p:val>
                                        </p:tav>
                                        <p:tav tm="100000">
                                          <p:val>
                                            <p:strVal val="#ppt_x"/>
                                          </p:val>
                                        </p:tav>
                                      </p:tavLst>
                                    </p:anim>
                                    <p:anim calcmode="lin" valueType="num">
                                      <p:cBhvr additive="base">
                                        <p:cTn id="46" dur="500" fill="hold"/>
                                        <p:tgtEl>
                                          <p:spTgt spid="645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P spid="64517" grpId="0" animBg="1"/>
      <p:bldP spid="64518" grpId="0" animBg="1"/>
      <p:bldP spid="64519" grpId="0" animBg="1"/>
      <p:bldP spid="64520" grpId="0" animBg="1"/>
      <p:bldP spid="645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WordArt 3"/>
          <p:cNvSpPr>
            <a:spLocks noChangeArrowheads="1" noChangeShapeType="1" noTextEdit="1"/>
          </p:cNvSpPr>
          <p:nvPr/>
        </p:nvSpPr>
        <p:spPr bwMode="auto">
          <a:xfrm>
            <a:off x="2554287" y="1676400"/>
            <a:ext cx="3846513" cy="2667000"/>
          </a:xfrm>
          <a:prstGeom prst="rect">
            <a:avLst/>
          </a:prstGeom>
        </p:spPr>
        <p:txBody>
          <a:bodyPr wrap="none" fromWordArt="1">
            <a:prstTxWarp prst="textCanDown">
              <a:avLst>
                <a:gd name="adj" fmla="val 14287"/>
              </a:avLst>
            </a:prstTxWarp>
          </a:bodyPr>
          <a:lstStyle/>
          <a:p>
            <a:r>
              <a:rPr lang="en-US" sz="3600" kern="10" dirty="0" err="1" smtClean="0">
                <a:ln w="12700">
                  <a:solidFill>
                    <a:srgbClr val="EAEAEA"/>
                  </a:solidFill>
                  <a:round/>
                  <a:headEnd/>
                  <a:tailEnd/>
                </a:ln>
                <a:solidFill>
                  <a:srgbClr val="FF0000"/>
                </a:solidFill>
                <a:effectLst>
                  <a:outerShdw dist="35921" dir="2700000" sy="50000" kx="2115830" algn="bl" rotWithShape="0">
                    <a:srgbClr val="C0C0C0">
                      <a:alpha val="80000"/>
                    </a:srgbClr>
                  </a:outerShdw>
                </a:effectLst>
                <a:latin typeface="Times New Roman" pitchFamily="18" charset="0"/>
                <a:cs typeface="Times New Roman" pitchFamily="18" charset="0"/>
              </a:rPr>
              <a:t>Củng</a:t>
            </a:r>
            <a:r>
              <a:rPr lang="en-US" sz="3600" kern="10" dirty="0" smtClean="0">
                <a:ln w="12700">
                  <a:solidFill>
                    <a:srgbClr val="EAEAEA"/>
                  </a:solidFill>
                  <a:round/>
                  <a:headEnd/>
                  <a:tailEnd/>
                </a:ln>
                <a:solidFill>
                  <a:srgbClr val="FF0000"/>
                </a:solidFill>
                <a:effectLst>
                  <a:outerShdw dist="35921" dir="2700000" sy="50000" kx="2115830" algn="bl" rotWithShape="0">
                    <a:srgbClr val="C0C0C0">
                      <a:alpha val="80000"/>
                    </a:srgbClr>
                  </a:outerShdw>
                </a:effectLst>
                <a:latin typeface="Times New Roman" pitchFamily="18" charset="0"/>
                <a:cs typeface="Times New Roman" pitchFamily="18" charset="0"/>
              </a:rPr>
              <a:t> </a:t>
            </a:r>
            <a:r>
              <a:rPr lang="en-US" sz="3600" kern="10" dirty="0" err="1" smtClean="0">
                <a:ln w="12700">
                  <a:solidFill>
                    <a:srgbClr val="EAEAEA"/>
                  </a:solidFill>
                  <a:round/>
                  <a:headEnd/>
                  <a:tailEnd/>
                </a:ln>
                <a:solidFill>
                  <a:srgbClr val="FF0000"/>
                </a:solidFill>
                <a:effectLst>
                  <a:outerShdw dist="35921" dir="2700000" sy="50000" kx="2115830" algn="bl" rotWithShape="0">
                    <a:srgbClr val="C0C0C0">
                      <a:alpha val="80000"/>
                    </a:srgbClr>
                  </a:outerShdw>
                </a:effectLst>
                <a:latin typeface="Times New Roman" pitchFamily="18" charset="0"/>
                <a:cs typeface="Times New Roman" pitchFamily="18" charset="0"/>
              </a:rPr>
              <a:t>cố</a:t>
            </a:r>
            <a:endParaRPr lang="en-US" sz="3600" kern="10" dirty="0">
              <a:ln w="12700">
                <a:solidFill>
                  <a:srgbClr val="EAEAEA"/>
                </a:solidFill>
                <a:round/>
                <a:headEnd/>
                <a:tailEnd/>
              </a:ln>
              <a:solidFill>
                <a:srgbClr val="FF0000"/>
              </a:soli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checkerboard(across)">
                                      <p:cBhvr>
                                        <p:cTn id="7" dur="500"/>
                                        <p:tgtEl>
                                          <p:spTgt spid="9216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0"/>
            <a:ext cx="9144000" cy="68580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l"/>
            <a:endParaRPr lang="en-US" sz="2400">
              <a:latin typeface="VNI-Helve" pitchFamily="2" charset="0"/>
            </a:endParaRPr>
          </a:p>
        </p:txBody>
      </p:sp>
      <p:sp>
        <p:nvSpPr>
          <p:cNvPr id="90115" name="WordArt 3"/>
          <p:cNvSpPr>
            <a:spLocks noChangeArrowheads="1" noChangeShapeType="1" noTextEdit="1"/>
          </p:cNvSpPr>
          <p:nvPr/>
        </p:nvSpPr>
        <p:spPr bwMode="auto">
          <a:xfrm>
            <a:off x="2667000" y="685800"/>
            <a:ext cx="4114800" cy="533400"/>
          </a:xfrm>
          <a:prstGeom prst="rect">
            <a:avLst/>
          </a:prstGeom>
        </p:spPr>
        <p:txBody>
          <a:bodyPr wrap="none" fromWordArt="1">
            <a:prstTxWarp prst="textPlain">
              <a:avLst>
                <a:gd name="adj" fmla="val 50000"/>
              </a:avLst>
            </a:prstTxWarp>
          </a:bodyPr>
          <a:lstStyle/>
          <a:p>
            <a:r>
              <a:rPr lang="en-US" sz="3600" b="1" kern="10">
                <a:ln w="12700">
                  <a:solidFill>
                    <a:schemeClr val="tx2"/>
                  </a:solidFill>
                  <a:round/>
                  <a:headEnd type="none" w="sm" len="sm"/>
                  <a:tailEnd type="none" w="sm" len="sm"/>
                </a:ln>
                <a:solidFill>
                  <a:srgbClr val="FFFF00"/>
                </a:solidFill>
                <a:effectLst>
                  <a:outerShdw dist="35921" dir="2700000" sy="50000" kx="2115830" algn="bl" rotWithShape="0">
                    <a:srgbClr val="C0C0C0">
                      <a:alpha val="80000"/>
                    </a:srgbClr>
                  </a:outerShdw>
                </a:effectLst>
                <a:latin typeface="VNI-Swiss-Condense"/>
              </a:rPr>
              <a:t>Ghi nhôù</a:t>
            </a:r>
          </a:p>
        </p:txBody>
      </p:sp>
      <p:sp>
        <p:nvSpPr>
          <p:cNvPr id="90116" name="Rectangle 4"/>
          <p:cNvSpPr>
            <a:spLocks noChangeArrowheads="1"/>
          </p:cNvSpPr>
          <p:nvPr/>
        </p:nvSpPr>
        <p:spPr bwMode="auto">
          <a:xfrm>
            <a:off x="0" y="1676400"/>
            <a:ext cx="8839200" cy="4953000"/>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US"/>
          </a:p>
        </p:txBody>
      </p:sp>
      <p:sp>
        <p:nvSpPr>
          <p:cNvPr id="90117" name="Text Box 5"/>
          <p:cNvSpPr txBox="1">
            <a:spLocks noChangeArrowheads="1"/>
          </p:cNvSpPr>
          <p:nvPr/>
        </p:nvSpPr>
        <p:spPr bwMode="auto">
          <a:xfrm>
            <a:off x="0" y="1600200"/>
            <a:ext cx="8915400" cy="4664075"/>
          </a:xfrm>
          <a:prstGeom prst="rect">
            <a:avLst/>
          </a:prstGeom>
          <a:noFill/>
          <a:ln w="12700">
            <a:noFill/>
            <a:miter lim="800000"/>
            <a:headEnd type="none" w="sm" len="sm"/>
            <a:tailEnd type="none" w="sm" len="sm"/>
          </a:ln>
          <a:effectLst/>
        </p:spPr>
        <p:txBody>
          <a:bodyPr>
            <a:spAutoFit/>
          </a:bodyPr>
          <a:lstStyle/>
          <a:p>
            <a:pPr marL="342900" indent="-342900" algn="l">
              <a:buFontTx/>
              <a:buAutoNum type="arabicPeriod"/>
            </a:pPr>
            <a:r>
              <a:rPr lang="en-US" sz="3000" b="1">
                <a:solidFill>
                  <a:srgbClr val="0000FF"/>
                </a:solidFill>
                <a:latin typeface="VNI-Helve" pitchFamily="2" charset="0"/>
              </a:rPr>
              <a:t>Baøi vaên mieâu taû ñoà vaät coù ba phaàn laø: môû baøi, thaân baøi vaø keát baøi.</a:t>
            </a:r>
          </a:p>
          <a:p>
            <a:pPr marL="342900" indent="-342900" algn="l">
              <a:buFontTx/>
              <a:buAutoNum type="arabicPeriod"/>
            </a:pPr>
            <a:endParaRPr lang="en-US" sz="3000" b="1">
              <a:solidFill>
                <a:srgbClr val="0000FF"/>
              </a:solidFill>
              <a:latin typeface="VNI-Helve" pitchFamily="2" charset="0"/>
            </a:endParaRPr>
          </a:p>
          <a:p>
            <a:pPr marL="342900" indent="-342900" algn="l"/>
            <a:r>
              <a:rPr lang="en-US" sz="3000" b="1">
                <a:solidFill>
                  <a:srgbClr val="0000FF"/>
                </a:solidFill>
                <a:latin typeface="VNI-Helve" pitchFamily="2" charset="0"/>
              </a:rPr>
              <a:t>2. Coù theå môû baøi theo kieåu tröïc tieáp hay giaùn tieáp vaø keát baøi theo kieåu môû roäng hoaëc khoâng môû roäng.</a:t>
            </a:r>
          </a:p>
          <a:p>
            <a:pPr marL="342900" indent="-342900" algn="l"/>
            <a:endParaRPr lang="en-US" sz="3000" b="1">
              <a:solidFill>
                <a:srgbClr val="0000FF"/>
              </a:solidFill>
              <a:latin typeface="VNI-Helve" pitchFamily="2" charset="0"/>
            </a:endParaRPr>
          </a:p>
          <a:p>
            <a:pPr marL="342900" indent="-342900" algn="l"/>
            <a:r>
              <a:rPr lang="en-US" sz="3000" b="1">
                <a:solidFill>
                  <a:srgbClr val="0000FF"/>
                </a:solidFill>
                <a:latin typeface="VNI-Helve" pitchFamily="2" charset="0"/>
              </a:rPr>
              <a:t>3.Trong phaàn thaân baøi, tröôùc heát,neân taû bao quaùt toøan boä ñoà vaät,roài taû nhöõng boä phaän coù ñaëc ñieåm noåi baät.</a:t>
            </a:r>
          </a:p>
        </p:txBody>
      </p:sp>
    </p:spTree>
  </p:cSld>
  <p:clrMapOvr>
    <a:masterClrMapping/>
  </p:clrMapOvr>
  <p:transition spd="slow">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 from="(-#ppt_w/2)" to="(#ppt_x)" calcmode="lin" valueType="num">
                                      <p:cBhvr>
                                        <p:cTn id="7" dur="600" fill="hold">
                                          <p:stCondLst>
                                            <p:cond delay="0"/>
                                          </p:stCondLst>
                                        </p:cTn>
                                        <p:tgtEl>
                                          <p:spTgt spid="90115"/>
                                        </p:tgtEl>
                                        <p:attrNameLst>
                                          <p:attrName>ppt_x</p:attrName>
                                        </p:attrNameLst>
                                      </p:cBhvr>
                                    </p:anim>
                                    <p:anim from="0" to="-1.0" calcmode="lin" valueType="num">
                                      <p:cBhvr>
                                        <p:cTn id="8" dur="200" decel="50000" autoRev="1" fill="hold">
                                          <p:stCondLst>
                                            <p:cond delay="600"/>
                                          </p:stCondLst>
                                        </p:cTn>
                                        <p:tgtEl>
                                          <p:spTgt spid="90115"/>
                                        </p:tgtEl>
                                        <p:attrNameLst>
                                          <p:attrName>xshear</p:attrName>
                                        </p:attrNameLst>
                                      </p:cBhvr>
                                    </p:anim>
                                    <p:animScale>
                                      <p:cBhvr>
                                        <p:cTn id="9" dur="200" decel="100000" autoRev="1" fill="hold">
                                          <p:stCondLst>
                                            <p:cond delay="600"/>
                                          </p:stCondLst>
                                        </p:cTn>
                                        <p:tgtEl>
                                          <p:spTgt spid="90115"/>
                                        </p:tgtEl>
                                      </p:cBhvr>
                                      <p:from x="100000" y="100000"/>
                                      <p:to x="80000" y="100000"/>
                                    </p:animScale>
                                    <p:anim by="(#ppt_h/3+#ppt_w*0.1)" calcmode="lin" valueType="num">
                                      <p:cBhvr additive="sum">
                                        <p:cTn id="10" dur="200" decel="100000" autoRev="1" fill="hold">
                                          <p:stCondLst>
                                            <p:cond delay="600"/>
                                          </p:stCondLst>
                                        </p:cTn>
                                        <p:tgtEl>
                                          <p:spTgt spid="9011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0117"/>
                                        </p:tgtEl>
                                        <p:attrNameLst>
                                          <p:attrName>style.visibility</p:attrName>
                                        </p:attrNameLst>
                                      </p:cBhvr>
                                      <p:to>
                                        <p:strVal val="visible"/>
                                      </p:to>
                                    </p:set>
                                    <p:animEffect transition="in" filter="checkerboard(across)">
                                      <p:cBhvr>
                                        <p:cTn id="15" dur="2000"/>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p:bldP spid="901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064"/>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9940" name="Picture 4" descr="Cau hoi"/>
          <p:cNvPicPr>
            <a:picLocks noChangeAspect="1" noChangeArrowheads="1" noCrop="1"/>
          </p:cNvPicPr>
          <p:nvPr/>
        </p:nvPicPr>
        <p:blipFill>
          <a:blip r:embed="rId3"/>
          <a:srcRect/>
          <a:stretch>
            <a:fillRect/>
          </a:stretch>
        </p:blipFill>
        <p:spPr bwMode="auto">
          <a:xfrm>
            <a:off x="1828800" y="4953000"/>
            <a:ext cx="1905000" cy="1905000"/>
          </a:xfrm>
          <a:prstGeom prst="rect">
            <a:avLst/>
          </a:prstGeom>
          <a:noFill/>
          <a:ln w="9525">
            <a:noFill/>
            <a:miter lim="800000"/>
            <a:headEnd/>
            <a:tailEnd/>
          </a:ln>
        </p:spPr>
      </p:pic>
      <p:pic>
        <p:nvPicPr>
          <p:cNvPr id="39941" name="Picture 5" descr="VOTAY"/>
          <p:cNvPicPr>
            <a:picLocks noChangeAspect="1" noChangeArrowheads="1" noCrop="1"/>
          </p:cNvPicPr>
          <p:nvPr/>
        </p:nvPicPr>
        <p:blipFill>
          <a:blip r:embed="rId4"/>
          <a:srcRect/>
          <a:stretch>
            <a:fillRect/>
          </a:stretch>
        </p:blipFill>
        <p:spPr bwMode="auto">
          <a:xfrm>
            <a:off x="6781800" y="4800600"/>
            <a:ext cx="1981200" cy="2057400"/>
          </a:xfrm>
          <a:prstGeom prst="rect">
            <a:avLst/>
          </a:prstGeom>
          <a:noFill/>
          <a:ln w="9525">
            <a:noFill/>
            <a:miter lim="800000"/>
            <a:headEnd/>
            <a:tailEnd/>
          </a:ln>
        </p:spPr>
      </p:pic>
      <p:pic>
        <p:nvPicPr>
          <p:cNvPr id="39942" name="Picture 6" descr="96"/>
          <p:cNvPicPr>
            <a:picLocks noChangeAspect="1" noChangeArrowheads="1" noCrop="1"/>
          </p:cNvPicPr>
          <p:nvPr/>
        </p:nvPicPr>
        <p:blipFill>
          <a:blip r:embed="rId5"/>
          <a:srcRect/>
          <a:stretch>
            <a:fillRect/>
          </a:stretch>
        </p:blipFill>
        <p:spPr bwMode="auto">
          <a:xfrm>
            <a:off x="4648200" y="5181600"/>
            <a:ext cx="1447800" cy="1166813"/>
          </a:xfrm>
          <a:prstGeom prst="rect">
            <a:avLst/>
          </a:prstGeom>
          <a:noFill/>
        </p:spPr>
      </p:pic>
      <p:sp>
        <p:nvSpPr>
          <p:cNvPr id="39943" name="WordArt 7"/>
          <p:cNvSpPr>
            <a:spLocks noChangeArrowheads="1" noChangeShapeType="1" noTextEdit="1"/>
          </p:cNvSpPr>
          <p:nvPr/>
        </p:nvSpPr>
        <p:spPr bwMode="auto">
          <a:xfrm>
            <a:off x="838200" y="1905000"/>
            <a:ext cx="6629400" cy="30480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r>
              <a:rPr lang="vi-VN" sz="4400" b="1" kern="10">
                <a:ln w="9525">
                  <a:round/>
                  <a:headEnd/>
                  <a:tailEnd/>
                </a:ln>
                <a:gradFill rotWithShape="0">
                  <a:gsLst>
                    <a:gs pos="0">
                      <a:srgbClr val="FFE701"/>
                    </a:gs>
                    <a:gs pos="100000">
                      <a:srgbClr val="FE3E02"/>
                    </a:gs>
                  </a:gsLst>
                  <a:lin ang="5400000" scaled="1"/>
                </a:gradFill>
                <a:latin typeface="Times New Roman"/>
                <a:cs typeface="Times New Roman"/>
              </a:rPr>
              <a:t>SƠ ĐỒ</a:t>
            </a:r>
            <a:endParaRPr lang="en-US" sz="4400" b="1" kern="10">
              <a:ln w="9525">
                <a:round/>
                <a:headEnd/>
                <a:tailEnd/>
              </a:ln>
              <a:gradFill rotWithShape="0">
                <a:gsLst>
                  <a:gs pos="0">
                    <a:srgbClr val="FFE701"/>
                  </a:gs>
                  <a:gs pos="100000">
                    <a:srgbClr val="FE3E02"/>
                  </a:gs>
                </a:gsLst>
                <a:lin ang="5400000" scaled="1"/>
              </a:gradFill>
              <a:latin typeface="Times New Roman"/>
              <a:cs typeface="Times New Roman"/>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p:cTn id="7" dur="1000" fill="hold"/>
                                        <p:tgtEl>
                                          <p:spTgt spid="39941"/>
                                        </p:tgtEl>
                                        <p:attrNameLst>
                                          <p:attrName>ppt_w</p:attrName>
                                        </p:attrNameLst>
                                      </p:cBhvr>
                                      <p:tavLst>
                                        <p:tav tm="0">
                                          <p:val>
                                            <p:strVal val="4*#ppt_w"/>
                                          </p:val>
                                        </p:tav>
                                        <p:tav tm="100000">
                                          <p:val>
                                            <p:strVal val="#ppt_w"/>
                                          </p:val>
                                        </p:tav>
                                      </p:tavLst>
                                    </p:anim>
                                    <p:anim calcmode="lin" valueType="num">
                                      <p:cBhvr>
                                        <p:cTn id="8" dur="1000" fill="hold"/>
                                        <p:tgtEl>
                                          <p:spTgt spid="39941"/>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39943"/>
                                        </p:tgtEl>
                                        <p:attrNameLst>
                                          <p:attrName>style.visibility</p:attrName>
                                        </p:attrNameLst>
                                      </p:cBhvr>
                                      <p:to>
                                        <p:strVal val="visible"/>
                                      </p:to>
                                    </p:set>
                                    <p:anim calcmode="lin" valueType="num">
                                      <p:cBhvr>
                                        <p:cTn id="13" dur="500" fill="hold"/>
                                        <p:tgtEl>
                                          <p:spTgt spid="39943"/>
                                        </p:tgtEl>
                                        <p:attrNameLst>
                                          <p:attrName>ppt_w</p:attrName>
                                        </p:attrNameLst>
                                      </p:cBhvr>
                                      <p:tavLst>
                                        <p:tav tm="0">
                                          <p:val>
                                            <p:fltVal val="0"/>
                                          </p:val>
                                        </p:tav>
                                        <p:tav tm="100000">
                                          <p:val>
                                            <p:strVal val="#ppt_w"/>
                                          </p:val>
                                        </p:tav>
                                      </p:tavLst>
                                    </p:anim>
                                    <p:anim calcmode="lin" valueType="num">
                                      <p:cBhvr>
                                        <p:cTn id="14" dur="500" fill="hold"/>
                                        <p:tgtEl>
                                          <p:spTgt spid="39943"/>
                                        </p:tgtEl>
                                        <p:attrNameLst>
                                          <p:attrName>ppt_h</p:attrName>
                                        </p:attrNameLst>
                                      </p:cBhvr>
                                      <p:tavLst>
                                        <p:tav tm="0">
                                          <p:val>
                                            <p:fltVal val="0"/>
                                          </p:val>
                                        </p:tav>
                                        <p:tav tm="100000">
                                          <p:val>
                                            <p:strVal val="#ppt_h"/>
                                          </p:val>
                                        </p:tav>
                                      </p:tavLst>
                                    </p:anim>
                                    <p:animEffect transition="in" filter="fade">
                                      <p:cBhvr>
                                        <p:cTn id="15" dur="5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descr="25%"/>
          <p:cNvSpPr>
            <a:spLocks noChangeArrowheads="1"/>
          </p:cNvSpPr>
          <p:nvPr/>
        </p:nvSpPr>
        <p:spPr bwMode="auto">
          <a:xfrm>
            <a:off x="0" y="0"/>
            <a:ext cx="9144000" cy="6858000"/>
          </a:xfrm>
          <a:prstGeom prst="rect">
            <a:avLst/>
          </a:prstGeom>
          <a:pattFill prst="pct25">
            <a:fgClr>
              <a:srgbClr val="F5A9E5"/>
            </a:fgClr>
            <a:bgClr>
              <a:schemeClr val="bg1"/>
            </a:bgClr>
          </a:pattFill>
          <a:ln w="9525">
            <a:solidFill>
              <a:schemeClr val="tx1"/>
            </a:solidFill>
            <a:miter lim="800000"/>
            <a:headEnd/>
            <a:tailEnd/>
          </a:ln>
          <a:effectLst/>
        </p:spPr>
        <p:txBody>
          <a:bodyPr wrap="none" anchor="ctr"/>
          <a:lstStyle/>
          <a:p>
            <a:r>
              <a:rPr lang="en-US" sz="4400" b="1">
                <a:solidFill>
                  <a:srgbClr val="FF3300"/>
                </a:solidFill>
                <a:latin typeface="Times New Roman" pitchFamily="18" charset="0"/>
              </a:rPr>
              <a:t>Miêu tả</a:t>
            </a:r>
          </a:p>
        </p:txBody>
      </p:sp>
      <p:sp>
        <p:nvSpPr>
          <p:cNvPr id="40963" name="Oval 3"/>
          <p:cNvSpPr>
            <a:spLocks noChangeArrowheads="1"/>
          </p:cNvSpPr>
          <p:nvPr/>
        </p:nvSpPr>
        <p:spPr bwMode="auto">
          <a:xfrm>
            <a:off x="3200400" y="2667000"/>
            <a:ext cx="2667000" cy="1676400"/>
          </a:xfrm>
          <a:prstGeom prst="ellipse">
            <a:avLst/>
          </a:prstGeom>
          <a:noFill/>
          <a:ln w="38100">
            <a:solidFill>
              <a:srgbClr val="0000FF"/>
            </a:solidFill>
            <a:prstDash val="sysDot"/>
            <a:round/>
            <a:headEnd/>
            <a:tailEnd/>
          </a:ln>
          <a:effectLst/>
        </p:spPr>
        <p:txBody>
          <a:bodyPr wrap="none" anchor="ctr"/>
          <a:lstStyle/>
          <a:p>
            <a:endParaRPr lang="en-US">
              <a:solidFill>
                <a:srgbClr val="0000FF"/>
              </a:solidFill>
            </a:endParaRPr>
          </a:p>
        </p:txBody>
      </p:sp>
      <p:sp>
        <p:nvSpPr>
          <p:cNvPr id="40964" name="Line 4"/>
          <p:cNvSpPr>
            <a:spLocks noChangeShapeType="1"/>
          </p:cNvSpPr>
          <p:nvPr/>
        </p:nvSpPr>
        <p:spPr bwMode="auto">
          <a:xfrm flipV="1">
            <a:off x="4572000" y="1447800"/>
            <a:ext cx="0" cy="1219200"/>
          </a:xfrm>
          <a:prstGeom prst="line">
            <a:avLst/>
          </a:prstGeom>
          <a:noFill/>
          <a:ln w="38100">
            <a:solidFill>
              <a:schemeClr val="tx1"/>
            </a:solidFill>
            <a:round/>
            <a:headEnd/>
            <a:tailEnd type="triangle" w="med" len="med"/>
          </a:ln>
          <a:effectLst/>
        </p:spPr>
        <p:txBody>
          <a:bodyPr/>
          <a:lstStyle/>
          <a:p>
            <a:endParaRPr lang="en-US"/>
          </a:p>
        </p:txBody>
      </p:sp>
      <p:sp>
        <p:nvSpPr>
          <p:cNvPr id="40965" name="Line 5"/>
          <p:cNvSpPr>
            <a:spLocks noChangeShapeType="1"/>
          </p:cNvSpPr>
          <p:nvPr/>
        </p:nvSpPr>
        <p:spPr bwMode="auto">
          <a:xfrm>
            <a:off x="4572000" y="4343400"/>
            <a:ext cx="0" cy="1524000"/>
          </a:xfrm>
          <a:prstGeom prst="line">
            <a:avLst/>
          </a:prstGeom>
          <a:noFill/>
          <a:ln w="38100">
            <a:solidFill>
              <a:schemeClr val="tx1"/>
            </a:solidFill>
            <a:round/>
            <a:headEnd/>
            <a:tailEnd type="triangle" w="med" len="med"/>
          </a:ln>
          <a:effectLst/>
        </p:spPr>
        <p:txBody>
          <a:bodyPr/>
          <a:lstStyle/>
          <a:p>
            <a:endParaRPr lang="en-US"/>
          </a:p>
        </p:txBody>
      </p:sp>
      <p:sp>
        <p:nvSpPr>
          <p:cNvPr id="40966" name="Line 6"/>
          <p:cNvSpPr>
            <a:spLocks noChangeShapeType="1"/>
          </p:cNvSpPr>
          <p:nvPr/>
        </p:nvSpPr>
        <p:spPr bwMode="auto">
          <a:xfrm>
            <a:off x="5867400" y="3429000"/>
            <a:ext cx="1524000" cy="0"/>
          </a:xfrm>
          <a:prstGeom prst="line">
            <a:avLst/>
          </a:prstGeom>
          <a:noFill/>
          <a:ln w="38100">
            <a:solidFill>
              <a:schemeClr val="tx1"/>
            </a:solidFill>
            <a:round/>
            <a:headEnd/>
            <a:tailEnd type="triangle" w="med" len="med"/>
          </a:ln>
          <a:effectLst/>
        </p:spPr>
        <p:txBody>
          <a:bodyPr/>
          <a:lstStyle/>
          <a:p>
            <a:endParaRPr lang="en-US"/>
          </a:p>
        </p:txBody>
      </p:sp>
      <p:sp>
        <p:nvSpPr>
          <p:cNvPr id="40967" name="Line 7"/>
          <p:cNvSpPr>
            <a:spLocks noChangeShapeType="1"/>
          </p:cNvSpPr>
          <p:nvPr/>
        </p:nvSpPr>
        <p:spPr bwMode="auto">
          <a:xfrm flipH="1">
            <a:off x="1447800" y="3429000"/>
            <a:ext cx="1752600" cy="0"/>
          </a:xfrm>
          <a:prstGeom prst="line">
            <a:avLst/>
          </a:prstGeom>
          <a:noFill/>
          <a:ln w="38100">
            <a:solidFill>
              <a:schemeClr val="tx1"/>
            </a:solidFill>
            <a:round/>
            <a:headEnd/>
            <a:tailEnd type="triangle" w="med" len="med"/>
          </a:ln>
          <a:effectLst/>
        </p:spPr>
        <p:txBody>
          <a:bodyPr/>
          <a:lstStyle/>
          <a:p>
            <a:endParaRPr lang="en-US"/>
          </a:p>
        </p:txBody>
      </p:sp>
      <p:sp>
        <p:nvSpPr>
          <p:cNvPr id="40968" name="Text Box 8"/>
          <p:cNvSpPr txBox="1">
            <a:spLocks noChangeArrowheads="1"/>
          </p:cNvSpPr>
          <p:nvPr/>
        </p:nvSpPr>
        <p:spPr bwMode="auto">
          <a:xfrm>
            <a:off x="0" y="381000"/>
            <a:ext cx="9144000" cy="1190625"/>
          </a:xfrm>
          <a:prstGeom prst="rect">
            <a:avLst/>
          </a:prstGeom>
          <a:noFill/>
          <a:ln w="9525">
            <a:noFill/>
            <a:miter lim="800000"/>
            <a:headEnd/>
            <a:tailEnd/>
          </a:ln>
          <a:effectLst/>
        </p:spPr>
        <p:txBody>
          <a:bodyPr>
            <a:spAutoFit/>
          </a:bodyPr>
          <a:lstStyle/>
          <a:p>
            <a:pPr algn="l">
              <a:spcBef>
                <a:spcPct val="50000"/>
              </a:spcBef>
            </a:pPr>
            <a:r>
              <a:rPr lang="en-US" sz="3600" b="1">
                <a:latin typeface="Times New Roman" pitchFamily="18" charset="0"/>
              </a:rPr>
              <a:t>   </a:t>
            </a:r>
            <a:r>
              <a:rPr lang="en-US" sz="3600" b="1">
                <a:solidFill>
                  <a:srgbClr val="0000FF"/>
                </a:solidFill>
                <a:latin typeface="Times New Roman" pitchFamily="18" charset="0"/>
              </a:rPr>
              <a:t>Vẽ lại bằng lời những đặc điểm của đồ vật,  giúp người đọc hình dung được đồ vật đó.</a:t>
            </a:r>
          </a:p>
        </p:txBody>
      </p:sp>
      <p:sp>
        <p:nvSpPr>
          <p:cNvPr id="40969" name="Text Box 9"/>
          <p:cNvSpPr txBox="1">
            <a:spLocks noChangeArrowheads="1"/>
          </p:cNvSpPr>
          <p:nvPr/>
        </p:nvSpPr>
        <p:spPr bwMode="auto">
          <a:xfrm>
            <a:off x="0" y="2286000"/>
            <a:ext cx="1676400" cy="2838450"/>
          </a:xfrm>
          <a:prstGeom prst="rect">
            <a:avLst/>
          </a:prstGeom>
          <a:noFill/>
          <a:ln w="9525">
            <a:noFill/>
            <a:miter lim="800000"/>
            <a:headEnd/>
            <a:tailEnd/>
          </a:ln>
          <a:effectLst/>
        </p:spPr>
        <p:txBody>
          <a:bodyPr>
            <a:spAutoFit/>
          </a:bodyPr>
          <a:lstStyle/>
          <a:p>
            <a:pPr>
              <a:spcBef>
                <a:spcPct val="50000"/>
              </a:spcBef>
            </a:pPr>
            <a:r>
              <a:rPr lang="en-US"/>
              <a:t>   </a:t>
            </a:r>
            <a:r>
              <a:rPr lang="en-US" sz="3600" b="1">
                <a:solidFill>
                  <a:srgbClr val="009900"/>
                </a:solidFill>
                <a:latin typeface="Times New Roman" pitchFamily="18" charset="0"/>
              </a:rPr>
              <a:t>Tả</a:t>
            </a:r>
          </a:p>
          <a:p>
            <a:pPr>
              <a:spcBef>
                <a:spcPct val="50000"/>
              </a:spcBef>
            </a:pPr>
            <a:r>
              <a:rPr lang="en-US" sz="3600" b="1">
                <a:solidFill>
                  <a:srgbClr val="009900"/>
                </a:solidFill>
                <a:latin typeface="Times New Roman" pitchFamily="18" charset="0"/>
              </a:rPr>
              <a:t>đồ vật</a:t>
            </a:r>
          </a:p>
          <a:p>
            <a:pPr>
              <a:spcBef>
                <a:spcPct val="50000"/>
              </a:spcBef>
            </a:pPr>
            <a:r>
              <a:rPr lang="en-US" sz="3600" b="1">
                <a:solidFill>
                  <a:srgbClr val="009900"/>
                </a:solidFill>
                <a:latin typeface="Times New Roman" pitchFamily="18" charset="0"/>
              </a:rPr>
              <a:t>Có 3 phần</a:t>
            </a:r>
          </a:p>
        </p:txBody>
      </p:sp>
      <p:sp>
        <p:nvSpPr>
          <p:cNvPr id="40970" name="Text Box 10"/>
          <p:cNvSpPr txBox="1">
            <a:spLocks noChangeArrowheads="1"/>
          </p:cNvSpPr>
          <p:nvPr/>
        </p:nvSpPr>
        <p:spPr bwMode="auto">
          <a:xfrm>
            <a:off x="6781800" y="2286000"/>
            <a:ext cx="2819400" cy="3113088"/>
          </a:xfrm>
          <a:prstGeom prst="rect">
            <a:avLst/>
          </a:prstGeom>
          <a:noFill/>
          <a:ln w="9525">
            <a:noFill/>
            <a:miter lim="800000"/>
            <a:headEnd/>
            <a:tailEnd/>
          </a:ln>
          <a:effectLst/>
        </p:spPr>
        <p:txBody>
          <a:bodyPr>
            <a:spAutoFit/>
          </a:bodyPr>
          <a:lstStyle/>
          <a:p>
            <a:pPr algn="l">
              <a:spcBef>
                <a:spcPct val="50000"/>
              </a:spcBef>
            </a:pPr>
            <a:r>
              <a:rPr lang="en-US" sz="3600" b="1">
                <a:solidFill>
                  <a:srgbClr val="009900"/>
                </a:solidFill>
                <a:latin typeface="Times New Roman" pitchFamily="18" charset="0"/>
              </a:rPr>
              <a:t>Quan sát</a:t>
            </a:r>
          </a:p>
          <a:p>
            <a:pPr algn="l">
              <a:spcBef>
                <a:spcPct val="50000"/>
              </a:spcBef>
            </a:pPr>
            <a:r>
              <a:rPr lang="en-US" sz="3600" b="1">
                <a:solidFill>
                  <a:srgbClr val="009900"/>
                </a:solidFill>
                <a:latin typeface="Times New Roman" pitchFamily="18" charset="0"/>
              </a:rPr>
              <a:t>     bằng</a:t>
            </a:r>
          </a:p>
          <a:p>
            <a:pPr algn="l">
              <a:spcBef>
                <a:spcPct val="50000"/>
              </a:spcBef>
            </a:pPr>
            <a:r>
              <a:rPr lang="en-US" sz="3600" b="1">
                <a:solidFill>
                  <a:srgbClr val="009900"/>
                </a:solidFill>
                <a:latin typeface="Times New Roman" pitchFamily="18" charset="0"/>
              </a:rPr>
              <a:t>    nhiều</a:t>
            </a:r>
          </a:p>
          <a:p>
            <a:pPr algn="l">
              <a:spcBef>
                <a:spcPct val="50000"/>
              </a:spcBef>
            </a:pPr>
            <a:r>
              <a:rPr lang="en-US" sz="3600" b="1">
                <a:solidFill>
                  <a:srgbClr val="009900"/>
                </a:solidFill>
                <a:latin typeface="Times New Roman" pitchFamily="18" charset="0"/>
              </a:rPr>
              <a:t>giác quan</a:t>
            </a:r>
            <a:r>
              <a:rPr lang="en-US" sz="3600" b="1">
                <a:latin typeface="Times New Roman" pitchFamily="18" charset="0"/>
              </a:rPr>
              <a:t>  </a:t>
            </a:r>
          </a:p>
        </p:txBody>
      </p:sp>
      <p:sp>
        <p:nvSpPr>
          <p:cNvPr id="40971" name="Text Box 11"/>
          <p:cNvSpPr txBox="1">
            <a:spLocks noChangeArrowheads="1"/>
          </p:cNvSpPr>
          <p:nvPr/>
        </p:nvSpPr>
        <p:spPr bwMode="auto">
          <a:xfrm>
            <a:off x="381000" y="5667375"/>
            <a:ext cx="8382000" cy="1190625"/>
          </a:xfrm>
          <a:prstGeom prst="rect">
            <a:avLst/>
          </a:prstGeom>
          <a:noFill/>
          <a:ln w="9525">
            <a:noFill/>
            <a:miter lim="800000"/>
            <a:headEnd/>
            <a:tailEnd/>
          </a:ln>
          <a:effectLst/>
        </p:spPr>
        <p:txBody>
          <a:bodyPr>
            <a:spAutoFit/>
          </a:bodyPr>
          <a:lstStyle/>
          <a:p>
            <a:pPr>
              <a:spcBef>
                <a:spcPct val="50000"/>
              </a:spcBef>
            </a:pPr>
            <a:r>
              <a:rPr lang="en-US" sz="3600" b="1">
                <a:solidFill>
                  <a:srgbClr val="0000FF"/>
                </a:solidFill>
                <a:latin typeface="Times New Roman" pitchFamily="18" charset="0"/>
              </a:rPr>
              <a:t>Khi tả, cần xen lẫn tình cảm của người tả với đồ vật ấy</a:t>
            </a:r>
          </a:p>
        </p:txBody>
      </p:sp>
      <p:sp>
        <p:nvSpPr>
          <p:cNvPr id="40974" name="Oval 14" descr="Large checker board"/>
          <p:cNvSpPr>
            <a:spLocks noChangeArrowheads="1"/>
          </p:cNvSpPr>
          <p:nvPr/>
        </p:nvSpPr>
        <p:spPr bwMode="auto">
          <a:xfrm>
            <a:off x="4648200" y="1752600"/>
            <a:ext cx="762000" cy="685800"/>
          </a:xfrm>
          <a:prstGeom prst="ellipse">
            <a:avLst/>
          </a:prstGeom>
          <a:pattFill prst="lgCheck">
            <a:fgClr>
              <a:srgbClr val="FF0000"/>
            </a:fgClr>
            <a:bgClr>
              <a:schemeClr val="bg1"/>
            </a:bgClr>
          </a:pattFill>
          <a:ln w="9525" algn="ctr">
            <a:solidFill>
              <a:schemeClr val="tx1"/>
            </a:solidFill>
            <a:round/>
            <a:headEnd/>
            <a:tailEnd/>
          </a:ln>
          <a:effectLst/>
        </p:spPr>
        <p:txBody>
          <a:bodyPr wrap="none" anchor="ctr"/>
          <a:lstStyle/>
          <a:p>
            <a:r>
              <a:rPr lang="en-US" sz="3200" b="1"/>
              <a:t>1</a:t>
            </a:r>
          </a:p>
        </p:txBody>
      </p:sp>
      <p:sp>
        <p:nvSpPr>
          <p:cNvPr id="40975" name="Oval 15" descr="Large checker board"/>
          <p:cNvSpPr>
            <a:spLocks noChangeArrowheads="1"/>
          </p:cNvSpPr>
          <p:nvPr/>
        </p:nvSpPr>
        <p:spPr bwMode="auto">
          <a:xfrm>
            <a:off x="2057400" y="2667000"/>
            <a:ext cx="762000" cy="685800"/>
          </a:xfrm>
          <a:prstGeom prst="ellipse">
            <a:avLst/>
          </a:prstGeom>
          <a:pattFill prst="lgCheck">
            <a:fgClr>
              <a:srgbClr val="FF0000"/>
            </a:fgClr>
            <a:bgClr>
              <a:schemeClr val="bg1"/>
            </a:bgClr>
          </a:pattFill>
          <a:ln w="9525" algn="ctr">
            <a:solidFill>
              <a:schemeClr val="tx1"/>
            </a:solidFill>
            <a:round/>
            <a:headEnd/>
            <a:tailEnd/>
          </a:ln>
          <a:effectLst/>
        </p:spPr>
        <p:txBody>
          <a:bodyPr wrap="none" anchor="ctr"/>
          <a:lstStyle/>
          <a:p>
            <a:r>
              <a:rPr lang="en-US" sz="3200" b="1"/>
              <a:t>2</a:t>
            </a:r>
          </a:p>
        </p:txBody>
      </p:sp>
      <p:sp>
        <p:nvSpPr>
          <p:cNvPr id="40976" name="Oval 16" descr="Large checker board"/>
          <p:cNvSpPr>
            <a:spLocks noChangeArrowheads="1"/>
          </p:cNvSpPr>
          <p:nvPr/>
        </p:nvSpPr>
        <p:spPr bwMode="auto">
          <a:xfrm>
            <a:off x="6096000" y="2667000"/>
            <a:ext cx="762000" cy="685800"/>
          </a:xfrm>
          <a:prstGeom prst="ellipse">
            <a:avLst/>
          </a:prstGeom>
          <a:pattFill prst="lgCheck">
            <a:fgClr>
              <a:srgbClr val="FF0000"/>
            </a:fgClr>
            <a:bgClr>
              <a:schemeClr val="bg1"/>
            </a:bgClr>
          </a:pattFill>
          <a:ln w="9525" algn="ctr">
            <a:solidFill>
              <a:schemeClr val="tx1"/>
            </a:solidFill>
            <a:round/>
            <a:headEnd/>
            <a:tailEnd/>
          </a:ln>
          <a:effectLst/>
        </p:spPr>
        <p:txBody>
          <a:bodyPr wrap="none" anchor="ctr"/>
          <a:lstStyle/>
          <a:p>
            <a:r>
              <a:rPr lang="en-US" sz="3200" b="1"/>
              <a:t>3</a:t>
            </a:r>
          </a:p>
        </p:txBody>
      </p:sp>
      <p:sp>
        <p:nvSpPr>
          <p:cNvPr id="40977" name="Oval 17" descr="Large checker board"/>
          <p:cNvSpPr>
            <a:spLocks noChangeArrowheads="1"/>
          </p:cNvSpPr>
          <p:nvPr/>
        </p:nvSpPr>
        <p:spPr bwMode="auto">
          <a:xfrm>
            <a:off x="4724400" y="4800600"/>
            <a:ext cx="762000" cy="685800"/>
          </a:xfrm>
          <a:prstGeom prst="ellipse">
            <a:avLst/>
          </a:prstGeom>
          <a:pattFill prst="lgCheck">
            <a:fgClr>
              <a:srgbClr val="FF0000"/>
            </a:fgClr>
            <a:bgClr>
              <a:schemeClr val="bg1"/>
            </a:bgClr>
          </a:pattFill>
          <a:ln w="9525" algn="ctr">
            <a:solidFill>
              <a:schemeClr val="tx1"/>
            </a:solidFill>
            <a:round/>
            <a:headEnd/>
            <a:tailEnd/>
          </a:ln>
          <a:effectLst/>
        </p:spPr>
        <p:txBody>
          <a:bodyPr wrap="none" anchor="ctr"/>
          <a:lstStyle/>
          <a:p>
            <a:r>
              <a:rPr lang="en-US" sz="3200" b="1"/>
              <a:t>4</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63"/>
                                        </p:tgtEl>
                                        <p:attrNameLst>
                                          <p:attrName>style.visibility</p:attrName>
                                        </p:attrNameLst>
                                      </p:cBhvr>
                                      <p:to>
                                        <p:strVal val="visible"/>
                                      </p:to>
                                    </p:set>
                                    <p:anim calcmode="discrete" valueType="clr">
                                      <p:cBhvr override="childStyle">
                                        <p:cTn id="7" dur="80"/>
                                        <p:tgtEl>
                                          <p:spTgt spid="409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63"/>
                                        </p:tgtEl>
                                        <p:attrNameLst>
                                          <p:attrName>fillcolor</p:attrName>
                                        </p:attrNameLst>
                                      </p:cBhvr>
                                      <p:tavLst>
                                        <p:tav tm="0">
                                          <p:val>
                                            <p:clrVal>
                                              <a:schemeClr val="accent2"/>
                                            </p:clrVal>
                                          </p:val>
                                        </p:tav>
                                        <p:tav tm="50000">
                                          <p:val>
                                            <p:clrVal>
                                              <a:schemeClr val="hlink"/>
                                            </p:clrVal>
                                          </p:val>
                                        </p:tav>
                                      </p:tavLst>
                                    </p:anim>
                                    <p:set>
                                      <p:cBhvr>
                                        <p:cTn id="9" dur="80"/>
                                        <p:tgtEl>
                                          <p:spTgt spid="40963"/>
                                        </p:tgtEl>
                                        <p:attrNameLst>
                                          <p:attrName>fill.type</p:attrName>
                                        </p:attrNameLst>
                                      </p:cBhvr>
                                      <p:to>
                                        <p:strVal val="solid"/>
                                      </p:to>
                                    </p:set>
                                  </p:childTnLst>
                                </p:cTn>
                              </p:par>
                              <p:par>
                                <p:cTn id="10" presetID="22" presetClass="entr" presetSubtype="4" fill="hold" nodeType="withEffect">
                                  <p:stCondLst>
                                    <p:cond delay="0"/>
                                  </p:stCondLst>
                                  <p:childTnLst>
                                    <p:set>
                                      <p:cBhvr>
                                        <p:cTn id="11" dur="1" fill="hold">
                                          <p:stCondLst>
                                            <p:cond delay="0"/>
                                          </p:stCondLst>
                                        </p:cTn>
                                        <p:tgtEl>
                                          <p:spTgt spid="40962">
                                            <p:txEl>
                                              <p:pRg st="0" end="0"/>
                                            </p:txEl>
                                          </p:spTgt>
                                        </p:tgtEl>
                                        <p:attrNameLst>
                                          <p:attrName>style.visibility</p:attrName>
                                        </p:attrNameLst>
                                      </p:cBhvr>
                                      <p:to>
                                        <p:strVal val="visible"/>
                                      </p:to>
                                    </p:set>
                                    <p:animEffect transition="in" filter="wipe(down)">
                                      <p:cBhvr>
                                        <p:cTn id="12" dur="500"/>
                                        <p:tgtEl>
                                          <p:spTgt spid="409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64"/>
                                        </p:tgtEl>
                                        <p:attrNameLst>
                                          <p:attrName>style.visibility</p:attrName>
                                        </p:attrNameLst>
                                      </p:cBhvr>
                                      <p:to>
                                        <p:strVal val="visible"/>
                                      </p:to>
                                    </p:set>
                                    <p:animEffect transition="in" filter="wipe(down)">
                                      <p:cBhvr>
                                        <p:cTn id="17" dur="500"/>
                                        <p:tgtEl>
                                          <p:spTgt spid="40964"/>
                                        </p:tgtEl>
                                      </p:cBhvr>
                                    </p:animEffect>
                                  </p:childTnLst>
                                </p:cTn>
                              </p:par>
                              <p:par>
                                <p:cTn id="18" presetID="2" presetClass="entr" presetSubtype="1" fill="hold" grpId="0" nodeType="withEffect">
                                  <p:stCondLst>
                                    <p:cond delay="0"/>
                                  </p:stCondLst>
                                  <p:childTnLst>
                                    <p:set>
                                      <p:cBhvr>
                                        <p:cTn id="19" dur="1" fill="hold">
                                          <p:stCondLst>
                                            <p:cond delay="0"/>
                                          </p:stCondLst>
                                        </p:cTn>
                                        <p:tgtEl>
                                          <p:spTgt spid="40968"/>
                                        </p:tgtEl>
                                        <p:attrNameLst>
                                          <p:attrName>style.visibility</p:attrName>
                                        </p:attrNameLst>
                                      </p:cBhvr>
                                      <p:to>
                                        <p:strVal val="visible"/>
                                      </p:to>
                                    </p:set>
                                    <p:anim calcmode="lin" valueType="num">
                                      <p:cBhvr additive="base">
                                        <p:cTn id="20" dur="500" fill="hold"/>
                                        <p:tgtEl>
                                          <p:spTgt spid="40968"/>
                                        </p:tgtEl>
                                        <p:attrNameLst>
                                          <p:attrName>ppt_x</p:attrName>
                                        </p:attrNameLst>
                                      </p:cBhvr>
                                      <p:tavLst>
                                        <p:tav tm="0">
                                          <p:val>
                                            <p:strVal val="#ppt_x"/>
                                          </p:val>
                                        </p:tav>
                                        <p:tav tm="100000">
                                          <p:val>
                                            <p:strVal val="#ppt_x"/>
                                          </p:val>
                                        </p:tav>
                                      </p:tavLst>
                                    </p:anim>
                                    <p:anim calcmode="lin" valueType="num">
                                      <p:cBhvr additive="base">
                                        <p:cTn id="21" dur="500" fill="hold"/>
                                        <p:tgtEl>
                                          <p:spTgt spid="40968"/>
                                        </p:tgtEl>
                                        <p:attrNameLst>
                                          <p:attrName>ppt_y</p:attrName>
                                        </p:attrNameLst>
                                      </p:cBhvr>
                                      <p:tavLst>
                                        <p:tav tm="0">
                                          <p:val>
                                            <p:strVal val="0-#ppt_h/2"/>
                                          </p:val>
                                        </p:tav>
                                        <p:tav tm="100000">
                                          <p:val>
                                            <p:strVal val="#ppt_y"/>
                                          </p:val>
                                        </p:tav>
                                      </p:tavLst>
                                    </p:anim>
                                  </p:childTnLst>
                                </p:cTn>
                              </p:par>
                              <p:par>
                                <p:cTn id="22" presetID="35" presetClass="entr" presetSubtype="0" fill="hold" grpId="0" nodeType="withEffect">
                                  <p:stCondLst>
                                    <p:cond delay="0"/>
                                  </p:stCondLst>
                                  <p:childTnLst>
                                    <p:set>
                                      <p:cBhvr>
                                        <p:cTn id="23" dur="1" fill="hold">
                                          <p:stCondLst>
                                            <p:cond delay="0"/>
                                          </p:stCondLst>
                                        </p:cTn>
                                        <p:tgtEl>
                                          <p:spTgt spid="40974"/>
                                        </p:tgtEl>
                                        <p:attrNameLst>
                                          <p:attrName>style.visibility</p:attrName>
                                        </p:attrNameLst>
                                      </p:cBhvr>
                                      <p:to>
                                        <p:strVal val="visible"/>
                                      </p:to>
                                    </p:set>
                                    <p:animEffect transition="in" filter="fade">
                                      <p:cBhvr>
                                        <p:cTn id="24" dur="2000"/>
                                        <p:tgtEl>
                                          <p:spTgt spid="40974"/>
                                        </p:tgtEl>
                                      </p:cBhvr>
                                    </p:animEffect>
                                    <p:anim calcmode="lin" valueType="num">
                                      <p:cBhvr>
                                        <p:cTn id="25" dur="2000" fill="hold"/>
                                        <p:tgtEl>
                                          <p:spTgt spid="40974"/>
                                        </p:tgtEl>
                                        <p:attrNameLst>
                                          <p:attrName>style.rotation</p:attrName>
                                        </p:attrNameLst>
                                      </p:cBhvr>
                                      <p:tavLst>
                                        <p:tav tm="0">
                                          <p:val>
                                            <p:fltVal val="720"/>
                                          </p:val>
                                        </p:tav>
                                        <p:tav tm="100000">
                                          <p:val>
                                            <p:fltVal val="0"/>
                                          </p:val>
                                        </p:tav>
                                      </p:tavLst>
                                    </p:anim>
                                    <p:anim calcmode="lin" valueType="num">
                                      <p:cBhvr>
                                        <p:cTn id="26" dur="2000" fill="hold"/>
                                        <p:tgtEl>
                                          <p:spTgt spid="40974"/>
                                        </p:tgtEl>
                                        <p:attrNameLst>
                                          <p:attrName>ppt_h</p:attrName>
                                        </p:attrNameLst>
                                      </p:cBhvr>
                                      <p:tavLst>
                                        <p:tav tm="0">
                                          <p:val>
                                            <p:fltVal val="0"/>
                                          </p:val>
                                        </p:tav>
                                        <p:tav tm="100000">
                                          <p:val>
                                            <p:strVal val="#ppt_h"/>
                                          </p:val>
                                        </p:tav>
                                      </p:tavLst>
                                    </p:anim>
                                    <p:anim calcmode="lin" valueType="num">
                                      <p:cBhvr>
                                        <p:cTn id="27" dur="2000" fill="hold"/>
                                        <p:tgtEl>
                                          <p:spTgt spid="40974"/>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40967"/>
                                        </p:tgtEl>
                                        <p:attrNameLst>
                                          <p:attrName>style.visibility</p:attrName>
                                        </p:attrNameLst>
                                      </p:cBhvr>
                                      <p:to>
                                        <p:strVal val="visible"/>
                                      </p:to>
                                    </p:set>
                                    <p:animEffect transition="in" filter="wipe(right)">
                                      <p:cBhvr>
                                        <p:cTn id="32" dur="500"/>
                                        <p:tgtEl>
                                          <p:spTgt spid="40967"/>
                                        </p:tgtEl>
                                      </p:cBhvr>
                                    </p:animEffect>
                                  </p:childTnLst>
                                </p:cTn>
                              </p:par>
                              <p:par>
                                <p:cTn id="33" presetID="2" presetClass="entr" presetSubtype="6" fill="hold" grpId="0" nodeType="withEffect">
                                  <p:stCondLst>
                                    <p:cond delay="0"/>
                                  </p:stCondLst>
                                  <p:childTnLst>
                                    <p:set>
                                      <p:cBhvr>
                                        <p:cTn id="34" dur="1" fill="hold">
                                          <p:stCondLst>
                                            <p:cond delay="0"/>
                                          </p:stCondLst>
                                        </p:cTn>
                                        <p:tgtEl>
                                          <p:spTgt spid="40969"/>
                                        </p:tgtEl>
                                        <p:attrNameLst>
                                          <p:attrName>style.visibility</p:attrName>
                                        </p:attrNameLst>
                                      </p:cBhvr>
                                      <p:to>
                                        <p:strVal val="visible"/>
                                      </p:to>
                                    </p:set>
                                    <p:anim calcmode="lin" valueType="num">
                                      <p:cBhvr additive="base">
                                        <p:cTn id="35" dur="500" fill="hold"/>
                                        <p:tgtEl>
                                          <p:spTgt spid="40969"/>
                                        </p:tgtEl>
                                        <p:attrNameLst>
                                          <p:attrName>ppt_x</p:attrName>
                                        </p:attrNameLst>
                                      </p:cBhvr>
                                      <p:tavLst>
                                        <p:tav tm="0">
                                          <p:val>
                                            <p:strVal val="1+#ppt_w/2"/>
                                          </p:val>
                                        </p:tav>
                                        <p:tav tm="100000">
                                          <p:val>
                                            <p:strVal val="#ppt_x"/>
                                          </p:val>
                                        </p:tav>
                                      </p:tavLst>
                                    </p:anim>
                                    <p:anim calcmode="lin" valueType="num">
                                      <p:cBhvr additive="base">
                                        <p:cTn id="36" dur="500" fill="hold"/>
                                        <p:tgtEl>
                                          <p:spTgt spid="40969"/>
                                        </p:tgtEl>
                                        <p:attrNameLst>
                                          <p:attrName>ppt_y</p:attrName>
                                        </p:attrNameLst>
                                      </p:cBhvr>
                                      <p:tavLst>
                                        <p:tav tm="0">
                                          <p:val>
                                            <p:strVal val="1+#ppt_h/2"/>
                                          </p:val>
                                        </p:tav>
                                        <p:tav tm="100000">
                                          <p:val>
                                            <p:strVal val="#ppt_y"/>
                                          </p:val>
                                        </p:tav>
                                      </p:tavLst>
                                    </p:anim>
                                  </p:childTnLst>
                                </p:cTn>
                              </p:par>
                              <p:par>
                                <p:cTn id="37" presetID="22" presetClass="entr" presetSubtype="2" fill="hold" grpId="0" nodeType="withEffect">
                                  <p:stCondLst>
                                    <p:cond delay="0"/>
                                  </p:stCondLst>
                                  <p:childTnLst>
                                    <p:set>
                                      <p:cBhvr>
                                        <p:cTn id="38" dur="1" fill="hold">
                                          <p:stCondLst>
                                            <p:cond delay="0"/>
                                          </p:stCondLst>
                                        </p:cTn>
                                        <p:tgtEl>
                                          <p:spTgt spid="40975"/>
                                        </p:tgtEl>
                                        <p:attrNameLst>
                                          <p:attrName>style.visibility</p:attrName>
                                        </p:attrNameLst>
                                      </p:cBhvr>
                                      <p:to>
                                        <p:strVal val="visible"/>
                                      </p:to>
                                    </p:set>
                                    <p:animEffect transition="in" filter="wipe(right)">
                                      <p:cBhvr>
                                        <p:cTn id="39" dur="500"/>
                                        <p:tgtEl>
                                          <p:spTgt spid="4097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0966"/>
                                        </p:tgtEl>
                                        <p:attrNameLst>
                                          <p:attrName>style.visibility</p:attrName>
                                        </p:attrNameLst>
                                      </p:cBhvr>
                                      <p:to>
                                        <p:strVal val="visible"/>
                                      </p:to>
                                    </p:set>
                                    <p:animEffect transition="in" filter="wipe(left)">
                                      <p:cBhvr>
                                        <p:cTn id="44" dur="500"/>
                                        <p:tgtEl>
                                          <p:spTgt spid="40966"/>
                                        </p:tgtEl>
                                      </p:cBhvr>
                                    </p:animEffect>
                                  </p:childTnLst>
                                </p:cTn>
                              </p:par>
                              <p:par>
                                <p:cTn id="45" presetID="2" presetClass="entr" presetSubtype="12" fill="hold" grpId="0" nodeType="withEffect">
                                  <p:stCondLst>
                                    <p:cond delay="0"/>
                                  </p:stCondLst>
                                  <p:childTnLst>
                                    <p:set>
                                      <p:cBhvr>
                                        <p:cTn id="46" dur="1" fill="hold">
                                          <p:stCondLst>
                                            <p:cond delay="0"/>
                                          </p:stCondLst>
                                        </p:cTn>
                                        <p:tgtEl>
                                          <p:spTgt spid="40970"/>
                                        </p:tgtEl>
                                        <p:attrNameLst>
                                          <p:attrName>style.visibility</p:attrName>
                                        </p:attrNameLst>
                                      </p:cBhvr>
                                      <p:to>
                                        <p:strVal val="visible"/>
                                      </p:to>
                                    </p:set>
                                    <p:anim calcmode="lin" valueType="num">
                                      <p:cBhvr additive="base">
                                        <p:cTn id="47" dur="500" fill="hold"/>
                                        <p:tgtEl>
                                          <p:spTgt spid="40970"/>
                                        </p:tgtEl>
                                        <p:attrNameLst>
                                          <p:attrName>ppt_x</p:attrName>
                                        </p:attrNameLst>
                                      </p:cBhvr>
                                      <p:tavLst>
                                        <p:tav tm="0">
                                          <p:val>
                                            <p:strVal val="0-#ppt_w/2"/>
                                          </p:val>
                                        </p:tav>
                                        <p:tav tm="100000">
                                          <p:val>
                                            <p:strVal val="#ppt_x"/>
                                          </p:val>
                                        </p:tav>
                                      </p:tavLst>
                                    </p:anim>
                                    <p:anim calcmode="lin" valueType="num">
                                      <p:cBhvr additive="base">
                                        <p:cTn id="48" dur="500" fill="hold"/>
                                        <p:tgtEl>
                                          <p:spTgt spid="40970"/>
                                        </p:tgtEl>
                                        <p:attrNameLst>
                                          <p:attrName>ppt_y</p:attrName>
                                        </p:attrNameLst>
                                      </p:cBhvr>
                                      <p:tavLst>
                                        <p:tav tm="0">
                                          <p:val>
                                            <p:strVal val="1+#ppt_h/2"/>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40976"/>
                                        </p:tgtEl>
                                        <p:attrNameLst>
                                          <p:attrName>style.visibility</p:attrName>
                                        </p:attrNameLst>
                                      </p:cBhvr>
                                      <p:to>
                                        <p:strVal val="visible"/>
                                      </p:to>
                                    </p:set>
                                    <p:animEffect transition="in" filter="wipe(left)">
                                      <p:cBhvr>
                                        <p:cTn id="51" dur="500"/>
                                        <p:tgtEl>
                                          <p:spTgt spid="409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40965"/>
                                        </p:tgtEl>
                                        <p:attrNameLst>
                                          <p:attrName>style.visibility</p:attrName>
                                        </p:attrNameLst>
                                      </p:cBhvr>
                                      <p:to>
                                        <p:strVal val="visible"/>
                                      </p:to>
                                    </p:set>
                                    <p:animEffect transition="in" filter="wipe(up)">
                                      <p:cBhvr>
                                        <p:cTn id="56" dur="500"/>
                                        <p:tgtEl>
                                          <p:spTgt spid="40965"/>
                                        </p:tgtEl>
                                      </p:cBhvr>
                                    </p:animEffect>
                                  </p:childTnLst>
                                </p:cTn>
                              </p:par>
                              <p:par>
                                <p:cTn id="57" presetID="2" presetClass="entr" presetSubtype="4" fill="hold" grpId="0" nodeType="withEffect">
                                  <p:stCondLst>
                                    <p:cond delay="0"/>
                                  </p:stCondLst>
                                  <p:childTnLst>
                                    <p:set>
                                      <p:cBhvr>
                                        <p:cTn id="58" dur="1" fill="hold">
                                          <p:stCondLst>
                                            <p:cond delay="0"/>
                                          </p:stCondLst>
                                        </p:cTn>
                                        <p:tgtEl>
                                          <p:spTgt spid="40971"/>
                                        </p:tgtEl>
                                        <p:attrNameLst>
                                          <p:attrName>style.visibility</p:attrName>
                                        </p:attrNameLst>
                                      </p:cBhvr>
                                      <p:to>
                                        <p:strVal val="visible"/>
                                      </p:to>
                                    </p:set>
                                    <p:anim calcmode="lin" valueType="num">
                                      <p:cBhvr additive="base">
                                        <p:cTn id="59" dur="500" fill="hold"/>
                                        <p:tgtEl>
                                          <p:spTgt spid="40971"/>
                                        </p:tgtEl>
                                        <p:attrNameLst>
                                          <p:attrName>ppt_x</p:attrName>
                                        </p:attrNameLst>
                                      </p:cBhvr>
                                      <p:tavLst>
                                        <p:tav tm="0">
                                          <p:val>
                                            <p:strVal val="#ppt_x"/>
                                          </p:val>
                                        </p:tav>
                                        <p:tav tm="100000">
                                          <p:val>
                                            <p:strVal val="#ppt_x"/>
                                          </p:val>
                                        </p:tav>
                                      </p:tavLst>
                                    </p:anim>
                                    <p:anim calcmode="lin" valueType="num">
                                      <p:cBhvr additive="base">
                                        <p:cTn id="60" dur="500" fill="hold"/>
                                        <p:tgtEl>
                                          <p:spTgt spid="40971"/>
                                        </p:tgtEl>
                                        <p:attrNameLst>
                                          <p:attrName>ppt_y</p:attrName>
                                        </p:attrNameLst>
                                      </p:cBhvr>
                                      <p:tavLst>
                                        <p:tav tm="0">
                                          <p:val>
                                            <p:strVal val="1+#ppt_h/2"/>
                                          </p:val>
                                        </p:tav>
                                        <p:tav tm="100000">
                                          <p:val>
                                            <p:strVal val="#ppt_y"/>
                                          </p:val>
                                        </p:tav>
                                      </p:tavLst>
                                    </p:anim>
                                  </p:childTnLst>
                                </p:cTn>
                              </p:par>
                              <p:par>
                                <p:cTn id="61" presetID="22" presetClass="entr" presetSubtype="1" fill="hold" grpId="0" nodeType="withEffect">
                                  <p:stCondLst>
                                    <p:cond delay="0"/>
                                  </p:stCondLst>
                                  <p:childTnLst>
                                    <p:set>
                                      <p:cBhvr>
                                        <p:cTn id="62" dur="1" fill="hold">
                                          <p:stCondLst>
                                            <p:cond delay="0"/>
                                          </p:stCondLst>
                                        </p:cTn>
                                        <p:tgtEl>
                                          <p:spTgt spid="40977"/>
                                        </p:tgtEl>
                                        <p:attrNameLst>
                                          <p:attrName>style.visibility</p:attrName>
                                        </p:attrNameLst>
                                      </p:cBhvr>
                                      <p:to>
                                        <p:strVal val="visible"/>
                                      </p:to>
                                    </p:set>
                                    <p:animEffect transition="in" filter="wipe(up)">
                                      <p:cBhvr>
                                        <p:cTn id="63" dur="500"/>
                                        <p:tgtEl>
                                          <p:spTgt spid="40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64" grpId="0" animBg="1"/>
      <p:bldP spid="40965" grpId="0" animBg="1"/>
      <p:bldP spid="40966" grpId="0" animBg="1"/>
      <p:bldP spid="40967" grpId="0" animBg="1"/>
      <p:bldP spid="40968" grpId="0"/>
      <p:bldP spid="40969" grpId="0"/>
      <p:bldP spid="40970" grpId="0"/>
      <p:bldP spid="40971" grpId="0"/>
      <p:bldP spid="40974" grpId="0" animBg="1"/>
      <p:bldP spid="40975" grpId="0" animBg="1"/>
      <p:bldP spid="40976" grpId="0" animBg="1"/>
      <p:bldP spid="409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0" name="Picture 8" descr="ANd9GcST8MX23YpO6l9JfJWPSiBiFH66SLVCAhsFRCA6Aukav130kM_Fdl-_-nBP"/>
          <p:cNvPicPr>
            <a:picLocks noChangeAspect="1" noChangeArrowheads="1"/>
          </p:cNvPicPr>
          <p:nvPr/>
        </p:nvPicPr>
        <p:blipFill>
          <a:blip r:embed="rId2"/>
          <a:srcRect/>
          <a:stretch>
            <a:fillRect/>
          </a:stretch>
        </p:blipFill>
        <p:spPr bwMode="auto">
          <a:xfrm>
            <a:off x="0" y="0"/>
            <a:ext cx="9144000" cy="6918325"/>
          </a:xfrm>
          <a:prstGeom prst="rect">
            <a:avLst/>
          </a:prstGeom>
          <a:noFill/>
        </p:spPr>
      </p:pic>
      <p:sp>
        <p:nvSpPr>
          <p:cNvPr id="44037" name="Rectangle 5"/>
          <p:cNvSpPr>
            <a:spLocks noChangeArrowheads="1"/>
          </p:cNvSpPr>
          <p:nvPr/>
        </p:nvSpPr>
        <p:spPr bwMode="auto">
          <a:xfrm>
            <a:off x="457200" y="304800"/>
            <a:ext cx="3211513" cy="762000"/>
          </a:xfrm>
          <a:prstGeom prst="rect">
            <a:avLst/>
          </a:prstGeom>
          <a:noFill/>
          <a:ln w="9525">
            <a:noFill/>
            <a:miter lim="800000"/>
            <a:headEnd/>
            <a:tailEnd/>
          </a:ln>
          <a:effectLst/>
        </p:spPr>
        <p:txBody>
          <a:bodyPr wrap="none">
            <a:spAutoFit/>
          </a:bodyPr>
          <a:lstStyle/>
          <a:p>
            <a:pPr algn="l"/>
            <a:r>
              <a:rPr lang="en-US" sz="4400" b="1">
                <a:solidFill>
                  <a:srgbClr val="0000FF"/>
                </a:solidFill>
                <a:latin typeface="Times New Roman" pitchFamily="18" charset="0"/>
              </a:rPr>
              <a:t>TRÒ CHƠI:</a:t>
            </a:r>
            <a:endParaRPr lang="en-US" sz="4400" b="1">
              <a:solidFill>
                <a:srgbClr val="FF3300"/>
              </a:solidFill>
              <a:latin typeface="Times New Roman" pitchFamily="18" charset="0"/>
            </a:endParaRPr>
          </a:p>
        </p:txBody>
      </p:sp>
      <p:sp>
        <p:nvSpPr>
          <p:cNvPr id="44038" name="WordArt 6"/>
          <p:cNvSpPr>
            <a:spLocks noChangeArrowheads="1" noChangeShapeType="1" noTextEdit="1"/>
          </p:cNvSpPr>
          <p:nvPr/>
        </p:nvSpPr>
        <p:spPr bwMode="auto">
          <a:xfrm>
            <a:off x="990600" y="1905000"/>
            <a:ext cx="6629400" cy="30480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r>
              <a:rPr lang="en-US" sz="4400" b="1" kern="10">
                <a:ln w="9525">
                  <a:round/>
                  <a:headEnd/>
                  <a:tailEnd/>
                </a:ln>
                <a:gradFill rotWithShape="0">
                  <a:gsLst>
                    <a:gs pos="0">
                      <a:srgbClr val="FFE701"/>
                    </a:gs>
                    <a:gs pos="100000">
                      <a:srgbClr val="FE3E02"/>
                    </a:gs>
                  </a:gsLst>
                  <a:lin ang="5400000" scaled="1"/>
                </a:gradFill>
                <a:latin typeface="Times New Roman"/>
                <a:cs typeface="Times New Roman"/>
              </a:rPr>
              <a:t>TRÚC XANH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additive="base">
                                        <p:cTn id="7" dur="500" fill="hold"/>
                                        <p:tgtEl>
                                          <p:spTgt spid="44037"/>
                                        </p:tgtEl>
                                        <p:attrNameLst>
                                          <p:attrName>ppt_x</p:attrName>
                                        </p:attrNameLst>
                                      </p:cBhvr>
                                      <p:tavLst>
                                        <p:tav tm="0">
                                          <p:val>
                                            <p:strVal val="0-#ppt_w/2"/>
                                          </p:val>
                                        </p:tav>
                                        <p:tav tm="100000">
                                          <p:val>
                                            <p:strVal val="#ppt_x"/>
                                          </p:val>
                                        </p:tav>
                                      </p:tavLst>
                                    </p:anim>
                                    <p:anim calcmode="lin" valueType="num">
                                      <p:cBhvr additive="base">
                                        <p:cTn id="8" dur="500" fill="hold"/>
                                        <p:tgtEl>
                                          <p:spTgt spid="440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4038"/>
                                        </p:tgtEl>
                                        <p:attrNameLst>
                                          <p:attrName>style.visibility</p:attrName>
                                        </p:attrNameLst>
                                      </p:cBhvr>
                                      <p:to>
                                        <p:strVal val="visible"/>
                                      </p:to>
                                    </p:set>
                                    <p:anim calcmode="lin" valueType="num">
                                      <p:cBhvr>
                                        <p:cTn id="13" dur="500" fill="hold"/>
                                        <p:tgtEl>
                                          <p:spTgt spid="44038"/>
                                        </p:tgtEl>
                                        <p:attrNameLst>
                                          <p:attrName>ppt_w</p:attrName>
                                        </p:attrNameLst>
                                      </p:cBhvr>
                                      <p:tavLst>
                                        <p:tav tm="0">
                                          <p:val>
                                            <p:fltVal val="0"/>
                                          </p:val>
                                        </p:tav>
                                        <p:tav tm="100000">
                                          <p:val>
                                            <p:strVal val="#ppt_w"/>
                                          </p:val>
                                        </p:tav>
                                      </p:tavLst>
                                    </p:anim>
                                    <p:anim calcmode="lin" valueType="num">
                                      <p:cBhvr>
                                        <p:cTn id="14" dur="500" fill="hold"/>
                                        <p:tgtEl>
                                          <p:spTgt spid="44038"/>
                                        </p:tgtEl>
                                        <p:attrNameLst>
                                          <p:attrName>ppt_h</p:attrName>
                                        </p:attrNameLst>
                                      </p:cBhvr>
                                      <p:tavLst>
                                        <p:tav tm="0">
                                          <p:val>
                                            <p:fltVal val="0"/>
                                          </p:val>
                                        </p:tav>
                                        <p:tav tm="100000">
                                          <p:val>
                                            <p:strVal val="#ppt_h"/>
                                          </p:val>
                                        </p:tav>
                                      </p:tavLst>
                                    </p:anim>
                                    <p:animEffect transition="in" filter="fade">
                                      <p:cBhvr>
                                        <p:cTn id="15"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6" name="Picture 10" descr="ANd9GcT0OQrwQ_zWTY14ITWbK_wDWGmV4BwOfsxMxNAuL9VJLQmqMBL68q0MBgPs-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5060" name="Rectangle 4" descr="Outlined diamond"/>
          <p:cNvSpPr>
            <a:spLocks noChangeArrowheads="1"/>
          </p:cNvSpPr>
          <p:nvPr/>
        </p:nvSpPr>
        <p:spPr bwMode="auto">
          <a:xfrm>
            <a:off x="2362200" y="990600"/>
            <a:ext cx="2362200" cy="2286000"/>
          </a:xfrm>
          <a:prstGeom prst="rect">
            <a:avLst/>
          </a:prstGeom>
          <a:pattFill prst="openDmnd">
            <a:fgClr>
              <a:srgbClr val="FF0000"/>
            </a:fgClr>
            <a:bgClr>
              <a:schemeClr val="bg1"/>
            </a:bgClr>
          </a:pattFill>
          <a:ln w="9525" algn="ctr">
            <a:solidFill>
              <a:schemeClr val="tx1"/>
            </a:solidFill>
            <a:miter lim="800000"/>
            <a:headEnd/>
            <a:tailEnd/>
          </a:ln>
          <a:effectLst/>
        </p:spPr>
        <p:txBody>
          <a:bodyPr wrap="none" anchor="ctr"/>
          <a:lstStyle/>
          <a:p>
            <a:r>
              <a:rPr lang="en-US" sz="6000" b="1">
                <a:hlinkClick r:id="" action="ppaction://customshow?id=0&amp;return=true"/>
              </a:rPr>
              <a:t>1</a:t>
            </a:r>
            <a:endParaRPr lang="en-US" sz="6000" b="1"/>
          </a:p>
        </p:txBody>
      </p:sp>
      <p:sp>
        <p:nvSpPr>
          <p:cNvPr id="45061" name="Rectangle 5" descr="Outlined diamond"/>
          <p:cNvSpPr>
            <a:spLocks noChangeArrowheads="1"/>
          </p:cNvSpPr>
          <p:nvPr/>
        </p:nvSpPr>
        <p:spPr bwMode="auto">
          <a:xfrm>
            <a:off x="2362200" y="3276600"/>
            <a:ext cx="2362200" cy="2209800"/>
          </a:xfrm>
          <a:prstGeom prst="rect">
            <a:avLst/>
          </a:prstGeom>
          <a:pattFill prst="openDmnd">
            <a:fgClr>
              <a:srgbClr val="FF0000"/>
            </a:fgClr>
            <a:bgClr>
              <a:schemeClr val="bg1"/>
            </a:bgClr>
          </a:pattFill>
          <a:ln w="9525" algn="ctr">
            <a:solidFill>
              <a:schemeClr val="tx1"/>
            </a:solidFill>
            <a:miter lim="800000"/>
            <a:headEnd/>
            <a:tailEnd/>
          </a:ln>
          <a:effectLst/>
        </p:spPr>
        <p:txBody>
          <a:bodyPr wrap="none" anchor="ctr"/>
          <a:lstStyle/>
          <a:p>
            <a:r>
              <a:rPr lang="en-US" sz="6000" b="1">
                <a:hlinkClick r:id="" action="ppaction://customshow?id=2&amp;return=true"/>
              </a:rPr>
              <a:t>3</a:t>
            </a:r>
            <a:endParaRPr lang="en-US" sz="6000" b="1"/>
          </a:p>
        </p:txBody>
      </p:sp>
      <p:sp>
        <p:nvSpPr>
          <p:cNvPr id="45062" name="Rectangle 6" descr="Outlined diamond"/>
          <p:cNvSpPr>
            <a:spLocks noChangeArrowheads="1"/>
          </p:cNvSpPr>
          <p:nvPr/>
        </p:nvSpPr>
        <p:spPr bwMode="auto">
          <a:xfrm>
            <a:off x="4724400" y="3276600"/>
            <a:ext cx="2209800" cy="2209800"/>
          </a:xfrm>
          <a:prstGeom prst="rect">
            <a:avLst/>
          </a:prstGeom>
          <a:pattFill prst="openDmnd">
            <a:fgClr>
              <a:srgbClr val="FF0000"/>
            </a:fgClr>
            <a:bgClr>
              <a:schemeClr val="bg1"/>
            </a:bgClr>
          </a:pattFill>
          <a:ln w="9525" algn="ctr">
            <a:solidFill>
              <a:schemeClr val="tx1"/>
            </a:solidFill>
            <a:miter lim="800000"/>
            <a:headEnd/>
            <a:tailEnd/>
          </a:ln>
          <a:effectLst/>
        </p:spPr>
        <p:txBody>
          <a:bodyPr wrap="none" anchor="ctr"/>
          <a:lstStyle/>
          <a:p>
            <a:r>
              <a:rPr lang="en-US" sz="6000">
                <a:hlinkClick r:id="" action="ppaction://customshow?id=3&amp;return=true"/>
              </a:rPr>
              <a:t>4</a:t>
            </a:r>
            <a:endParaRPr lang="en-US" sz="6000"/>
          </a:p>
        </p:txBody>
      </p:sp>
      <p:sp>
        <p:nvSpPr>
          <p:cNvPr id="45064" name="Rectangle 8" descr="Outlined diamond"/>
          <p:cNvSpPr>
            <a:spLocks noChangeArrowheads="1"/>
          </p:cNvSpPr>
          <p:nvPr/>
        </p:nvSpPr>
        <p:spPr bwMode="auto">
          <a:xfrm>
            <a:off x="4724400" y="990600"/>
            <a:ext cx="2209800" cy="2286000"/>
          </a:xfrm>
          <a:prstGeom prst="rect">
            <a:avLst/>
          </a:prstGeom>
          <a:pattFill prst="openDmnd">
            <a:fgClr>
              <a:srgbClr val="FF0000"/>
            </a:fgClr>
            <a:bgClr>
              <a:schemeClr val="bg1"/>
            </a:bgClr>
          </a:pattFill>
          <a:ln w="9525" algn="ctr">
            <a:solidFill>
              <a:schemeClr val="tx1"/>
            </a:solidFill>
            <a:miter lim="800000"/>
            <a:headEnd/>
            <a:tailEnd/>
          </a:ln>
          <a:effectLst/>
        </p:spPr>
        <p:txBody>
          <a:bodyPr wrap="none" anchor="ctr"/>
          <a:lstStyle/>
          <a:p>
            <a:r>
              <a:rPr lang="en-US" sz="6000" b="1">
                <a:hlinkClick r:id="" action="ppaction://customshow?id=1&amp;return=true"/>
              </a:rPr>
              <a:t>2</a:t>
            </a:r>
            <a:endParaRPr lang="en-US" sz="6000" b="1"/>
          </a:p>
        </p:txBody>
      </p:sp>
      <p:sp>
        <p:nvSpPr>
          <p:cNvPr id="45070" name="AutoShape 14" descr="Outlined diamond">
            <a:hlinkClick r:id="" action="ppaction://customshow?id=4" highlightClick="1"/>
            <a:hlinkHover r:id="" action="ppaction://customshow?id=4"/>
          </p:cNvPr>
          <p:cNvSpPr>
            <a:spLocks noChangeArrowheads="1"/>
          </p:cNvSpPr>
          <p:nvPr/>
        </p:nvSpPr>
        <p:spPr bwMode="auto">
          <a:xfrm>
            <a:off x="7696200" y="5638800"/>
            <a:ext cx="838200" cy="838200"/>
          </a:xfrm>
          <a:prstGeom prst="actionButtonForwardNext">
            <a:avLst/>
          </a:prstGeom>
          <a:pattFill prst="openDmnd">
            <a:fgClr>
              <a:srgbClr val="00FF99"/>
            </a:fgClr>
            <a:bgClr>
              <a:schemeClr val="bg1"/>
            </a:bgClr>
          </a:pattFill>
          <a:ln w="9525">
            <a:no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5060"/>
                    </p:tgtEl>
                  </p:cond>
                </p:stCondLst>
                <p:endSync evt="end" delay="0">
                  <p:rtn val="all"/>
                </p:endSync>
                <p:childTnLst>
                  <p:par>
                    <p:cTn id="3" fill="hold">
                      <p:stCondLst>
                        <p:cond delay="0"/>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5060"/>
                                        </p:tgtEl>
                                      </p:cBhvr>
                                    </p:animEffect>
                                    <p:set>
                                      <p:cBhvr>
                                        <p:cTn id="7" dur="1" fill="hold">
                                          <p:stCondLst>
                                            <p:cond delay="499"/>
                                          </p:stCondLst>
                                        </p:cTn>
                                        <p:tgtEl>
                                          <p:spTgt spid="45060"/>
                                        </p:tgtEl>
                                        <p:attrNameLst>
                                          <p:attrName>style.visibility</p:attrName>
                                        </p:attrNameLst>
                                      </p:cBhvr>
                                      <p:to>
                                        <p:strVal val="hidden"/>
                                      </p:to>
                                    </p:set>
                                  </p:childTnLst>
                                </p:cTn>
                              </p:par>
                            </p:childTnLst>
                          </p:cTn>
                        </p:par>
                      </p:childTnLst>
                    </p:cTn>
                  </p:par>
                </p:childTnLst>
              </p:cTn>
              <p:nextCondLst>
                <p:cond evt="onClick" delay="0">
                  <p:tgtEl>
                    <p:spTgt spid="45060"/>
                  </p:tgtEl>
                </p:cond>
              </p:nextCondLst>
            </p:seq>
            <p:seq concurrent="1" nextAc="seek">
              <p:cTn id="8" restart="whenNotActive" fill="hold" evtFilter="cancelBubble" nodeType="interactiveSeq">
                <p:stCondLst>
                  <p:cond evt="onClick" delay="0">
                    <p:tgtEl>
                      <p:spTgt spid="45064"/>
                    </p:tgtEl>
                  </p:cond>
                </p:stCondLst>
                <p:endSync evt="end" delay="0">
                  <p:rtn val="all"/>
                </p:endSync>
                <p:childTnLst>
                  <p:par>
                    <p:cTn id="9" fill="hold">
                      <p:stCondLst>
                        <p:cond delay="0"/>
                      </p:stCondLst>
                      <p:childTnLst>
                        <p:par>
                          <p:cTn id="10" fill="hold">
                            <p:stCondLst>
                              <p:cond delay="0"/>
                            </p:stCondLst>
                            <p:childTnLst>
                              <p:par>
                                <p:cTn id="11" presetID="55" presetClass="exit" presetSubtype="0" fill="hold" grpId="0" nodeType="clickEffect">
                                  <p:stCondLst>
                                    <p:cond delay="0"/>
                                  </p:stCondLst>
                                  <p:childTnLst>
                                    <p:anim calcmode="lin" valueType="num">
                                      <p:cBhvr>
                                        <p:cTn id="12" dur="1000"/>
                                        <p:tgtEl>
                                          <p:spTgt spid="45064"/>
                                        </p:tgtEl>
                                        <p:attrNameLst>
                                          <p:attrName>ppt_w</p:attrName>
                                        </p:attrNameLst>
                                      </p:cBhvr>
                                      <p:tavLst>
                                        <p:tav tm="0">
                                          <p:val>
                                            <p:strVal val="ppt_w"/>
                                          </p:val>
                                        </p:tav>
                                        <p:tav tm="100000">
                                          <p:val>
                                            <p:strVal val="ppt_w*0.70"/>
                                          </p:val>
                                        </p:tav>
                                      </p:tavLst>
                                    </p:anim>
                                    <p:anim calcmode="lin" valueType="num">
                                      <p:cBhvr>
                                        <p:cTn id="13" dur="1000"/>
                                        <p:tgtEl>
                                          <p:spTgt spid="45064"/>
                                        </p:tgtEl>
                                        <p:attrNameLst>
                                          <p:attrName>ppt_h</p:attrName>
                                        </p:attrNameLst>
                                      </p:cBhvr>
                                      <p:tavLst>
                                        <p:tav tm="0">
                                          <p:val>
                                            <p:strVal val="ppt_h"/>
                                          </p:val>
                                        </p:tav>
                                        <p:tav tm="100000">
                                          <p:val>
                                            <p:strVal val="ppt_h"/>
                                          </p:val>
                                        </p:tav>
                                      </p:tavLst>
                                    </p:anim>
                                    <p:animEffect transition="out" filter="fade">
                                      <p:cBhvr>
                                        <p:cTn id="14" dur="1000"/>
                                        <p:tgtEl>
                                          <p:spTgt spid="45064"/>
                                        </p:tgtEl>
                                      </p:cBhvr>
                                    </p:animEffect>
                                    <p:set>
                                      <p:cBhvr>
                                        <p:cTn id="15" dur="1" fill="hold">
                                          <p:stCondLst>
                                            <p:cond delay="999"/>
                                          </p:stCondLst>
                                        </p:cTn>
                                        <p:tgtEl>
                                          <p:spTgt spid="45064"/>
                                        </p:tgtEl>
                                        <p:attrNameLst>
                                          <p:attrName>style.visibility</p:attrName>
                                        </p:attrNameLst>
                                      </p:cBhvr>
                                      <p:to>
                                        <p:strVal val="hidden"/>
                                      </p:to>
                                    </p:set>
                                  </p:childTnLst>
                                </p:cTn>
                              </p:par>
                            </p:childTnLst>
                          </p:cTn>
                        </p:par>
                      </p:childTnLst>
                    </p:cTn>
                  </p:par>
                </p:childTnLst>
              </p:cTn>
              <p:nextCondLst>
                <p:cond evt="onClick" delay="0">
                  <p:tgtEl>
                    <p:spTgt spid="45064"/>
                  </p:tgtEl>
                </p:cond>
              </p:nextCondLst>
            </p:seq>
            <p:seq concurrent="1" nextAc="seek">
              <p:cTn id="16" restart="whenNotActive" fill="hold" evtFilter="cancelBubble" nodeType="interactiveSeq">
                <p:stCondLst>
                  <p:cond evt="onClick" delay="0">
                    <p:tgtEl>
                      <p:spTgt spid="45061"/>
                    </p:tgtEl>
                  </p:cond>
                </p:stCondLst>
                <p:endSync evt="end" delay="0">
                  <p:rtn val="all"/>
                </p:endSync>
                <p:childTnLst>
                  <p:par>
                    <p:cTn id="17" fill="hold">
                      <p:stCondLst>
                        <p:cond delay="0"/>
                      </p:stCondLst>
                      <p:childTnLst>
                        <p:par>
                          <p:cTn id="18" fill="hold">
                            <p:stCondLst>
                              <p:cond delay="0"/>
                            </p:stCondLst>
                            <p:childTnLst>
                              <p:par>
                                <p:cTn id="19" presetID="5" presetClass="exit" presetSubtype="10" fill="hold" grpId="0" nodeType="clickEffect">
                                  <p:stCondLst>
                                    <p:cond delay="0"/>
                                  </p:stCondLst>
                                  <p:childTnLst>
                                    <p:animEffect transition="out" filter="checkerboard(across)">
                                      <p:cBhvr>
                                        <p:cTn id="20" dur="500"/>
                                        <p:tgtEl>
                                          <p:spTgt spid="45061"/>
                                        </p:tgtEl>
                                      </p:cBhvr>
                                    </p:animEffect>
                                    <p:set>
                                      <p:cBhvr>
                                        <p:cTn id="21" dur="1" fill="hold">
                                          <p:stCondLst>
                                            <p:cond delay="499"/>
                                          </p:stCondLst>
                                        </p:cTn>
                                        <p:tgtEl>
                                          <p:spTgt spid="45061"/>
                                        </p:tgtEl>
                                        <p:attrNameLst>
                                          <p:attrName>style.visibility</p:attrName>
                                        </p:attrNameLst>
                                      </p:cBhvr>
                                      <p:to>
                                        <p:strVal val="hidden"/>
                                      </p:to>
                                    </p:set>
                                  </p:childTnLst>
                                </p:cTn>
                              </p:par>
                            </p:childTnLst>
                          </p:cTn>
                        </p:par>
                      </p:childTnLst>
                    </p:cTn>
                  </p:par>
                </p:childTnLst>
              </p:cTn>
              <p:nextCondLst>
                <p:cond evt="onClick" delay="0">
                  <p:tgtEl>
                    <p:spTgt spid="45061"/>
                  </p:tgtEl>
                </p:cond>
              </p:nextCondLst>
            </p:seq>
            <p:seq concurrent="1" nextAc="seek">
              <p:cTn id="22" restart="whenNotActive" fill="hold" evtFilter="cancelBubble" nodeType="interactiveSeq">
                <p:stCondLst>
                  <p:cond evt="onClick" delay="0">
                    <p:tgtEl>
                      <p:spTgt spid="45062"/>
                    </p:tgtEl>
                  </p:cond>
                </p:stCondLst>
                <p:endSync evt="end" delay="0">
                  <p:rtn val="all"/>
                </p:endSync>
                <p:childTnLst>
                  <p:par>
                    <p:cTn id="23" fill="hold">
                      <p:stCondLst>
                        <p:cond delay="0"/>
                      </p:stCondLst>
                      <p:childTnLst>
                        <p:par>
                          <p:cTn id="24" fill="hold">
                            <p:stCondLst>
                              <p:cond delay="0"/>
                            </p:stCondLst>
                            <p:childTnLst>
                              <p:par>
                                <p:cTn id="25" presetID="8" presetClass="exit" presetSubtype="16" fill="hold" grpId="0" nodeType="clickEffect">
                                  <p:stCondLst>
                                    <p:cond delay="0"/>
                                  </p:stCondLst>
                                  <p:childTnLst>
                                    <p:animEffect transition="out" filter="diamond(in)">
                                      <p:cBhvr>
                                        <p:cTn id="26" dur="2000"/>
                                        <p:tgtEl>
                                          <p:spTgt spid="45062"/>
                                        </p:tgtEl>
                                      </p:cBhvr>
                                    </p:animEffect>
                                    <p:set>
                                      <p:cBhvr>
                                        <p:cTn id="27" dur="1" fill="hold">
                                          <p:stCondLst>
                                            <p:cond delay="1999"/>
                                          </p:stCondLst>
                                        </p:cTn>
                                        <p:tgtEl>
                                          <p:spTgt spid="45062"/>
                                        </p:tgtEl>
                                        <p:attrNameLst>
                                          <p:attrName>style.visibility</p:attrName>
                                        </p:attrNameLst>
                                      </p:cBhvr>
                                      <p:to>
                                        <p:strVal val="hidden"/>
                                      </p:to>
                                    </p:set>
                                  </p:childTnLst>
                                </p:cTn>
                              </p:par>
                            </p:childTnLst>
                          </p:cTn>
                        </p:par>
                      </p:childTnLst>
                    </p:cTn>
                  </p:par>
                </p:childTnLst>
              </p:cTn>
              <p:nextCondLst>
                <p:cond evt="onClick" delay="0">
                  <p:tgtEl>
                    <p:spTgt spid="45062"/>
                  </p:tgtEl>
                </p:cond>
              </p:nextCondLst>
            </p:seq>
          </p:childTnLst>
        </p:cTn>
      </p:par>
    </p:tnLst>
    <p:bldLst>
      <p:bldP spid="45060" grpId="0" animBg="1"/>
      <p:bldP spid="45061" grpId="0" animBg="1"/>
      <p:bldP spid="45062" grpId="0" animBg="1"/>
      <p:bldP spid="4506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Nd9GcT0OQrwQ_zWTY14ITWbK_wDWGmV4BwOfsxMxNAuL9VJLQmqMBL68q0MBgPs-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7112" name="Oval 8" descr="Outlined diamond"/>
          <p:cNvSpPr>
            <a:spLocks noChangeArrowheads="1"/>
          </p:cNvSpPr>
          <p:nvPr/>
        </p:nvSpPr>
        <p:spPr bwMode="auto">
          <a:xfrm>
            <a:off x="1752600" y="914400"/>
            <a:ext cx="6019800" cy="4114800"/>
          </a:xfrm>
          <a:prstGeom prst="ellipse">
            <a:avLst/>
          </a:prstGeom>
          <a:pattFill prst="openDmnd">
            <a:fgClr>
              <a:srgbClr val="00FF99"/>
            </a:fgClr>
            <a:bgClr>
              <a:schemeClr val="bg1"/>
            </a:bgClr>
          </a:pattFill>
          <a:ln w="9525" algn="ctr">
            <a:solidFill>
              <a:schemeClr val="tx1"/>
            </a:solidFill>
            <a:round/>
            <a:headEnd/>
            <a:tailEnd/>
          </a:ln>
          <a:effectLst/>
        </p:spPr>
        <p:txBody>
          <a:bodyPr wrap="none" anchor="ctr"/>
          <a:lstStyle/>
          <a:p>
            <a:endParaRPr lang="en-US"/>
          </a:p>
        </p:txBody>
      </p:sp>
      <p:sp>
        <p:nvSpPr>
          <p:cNvPr id="47111" name="Rectangle 7" descr="Outlined diamond"/>
          <p:cNvSpPr>
            <a:spLocks noChangeArrowheads="1"/>
          </p:cNvSpPr>
          <p:nvPr/>
        </p:nvSpPr>
        <p:spPr bwMode="auto">
          <a:xfrm>
            <a:off x="2438400" y="1295400"/>
            <a:ext cx="4805363" cy="3165475"/>
          </a:xfrm>
          <a:prstGeom prst="rect">
            <a:avLst/>
          </a:prstGeom>
          <a:noFill/>
          <a:ln w="9525" algn="ctr">
            <a:noFill/>
            <a:miter lim="800000"/>
            <a:headEnd/>
            <a:tailEnd/>
          </a:ln>
          <a:effectLst/>
        </p:spPr>
        <p:txBody>
          <a:bodyPr wrap="none" lIns="88872" tIns="88872" rIns="88872" bIns="88872" anchor="ctr">
            <a:spAutoFit/>
          </a:bodyPr>
          <a:lstStyle/>
          <a:p>
            <a:r>
              <a:rPr lang="en-US" sz="4000">
                <a:solidFill>
                  <a:srgbClr val="FF0000"/>
                </a:solidFill>
              </a:rPr>
              <a:t>Mắt thì có mắt</a:t>
            </a:r>
            <a:br>
              <a:rPr lang="en-US" sz="4000">
                <a:solidFill>
                  <a:srgbClr val="FF0000"/>
                </a:solidFill>
              </a:rPr>
            </a:br>
            <a:r>
              <a:rPr lang="en-US" sz="4000">
                <a:solidFill>
                  <a:srgbClr val="FF0000"/>
                </a:solidFill>
              </a:rPr>
              <a:t>Chẳng có con ngươi</a:t>
            </a:r>
            <a:br>
              <a:rPr lang="en-US" sz="4000">
                <a:solidFill>
                  <a:srgbClr val="FF0000"/>
                </a:solidFill>
              </a:rPr>
            </a:br>
            <a:r>
              <a:rPr lang="en-US" sz="4000">
                <a:solidFill>
                  <a:srgbClr val="FF0000"/>
                </a:solidFill>
              </a:rPr>
              <a:t>Người đi rong chơi</a:t>
            </a:r>
            <a:br>
              <a:rPr lang="en-US" sz="4000">
                <a:solidFill>
                  <a:srgbClr val="FF0000"/>
                </a:solidFill>
              </a:rPr>
            </a:br>
            <a:r>
              <a:rPr lang="en-US" sz="4000">
                <a:solidFill>
                  <a:srgbClr val="FF0000"/>
                </a:solidFill>
              </a:rPr>
              <a:t>Kẻ ngồi đọc sách</a:t>
            </a:r>
            <a:r>
              <a:rPr lang="en-US" sz="4000"/>
              <a:t/>
            </a:r>
            <a:br>
              <a:rPr lang="en-US" sz="4000"/>
            </a:br>
            <a:r>
              <a:rPr lang="en-US" sz="3600" b="1">
                <a:solidFill>
                  <a:srgbClr val="FF0000"/>
                </a:solidFill>
              </a:rPr>
              <a:t>Là cái gì?</a:t>
            </a:r>
            <a:endParaRPr lang="en-US" sz="36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descr="2Q=="/>
          <p:cNvSpPr>
            <a:spLocks noChangeAspect="1" noChangeArrowheads="1"/>
          </p:cNvSpPr>
          <p:nvPr/>
        </p:nvSpPr>
        <p:spPr bwMode="auto">
          <a:xfrm>
            <a:off x="4062413" y="2776538"/>
            <a:ext cx="1019175" cy="1304925"/>
          </a:xfrm>
          <a:prstGeom prst="rect">
            <a:avLst/>
          </a:prstGeom>
          <a:noFill/>
        </p:spPr>
        <p:txBody>
          <a:bodyPr/>
          <a:lstStyle/>
          <a:p>
            <a:endParaRPr lang="en-US"/>
          </a:p>
        </p:txBody>
      </p:sp>
      <p:sp>
        <p:nvSpPr>
          <p:cNvPr id="60419" name="AutoShape 3" descr="2Q=="/>
          <p:cNvSpPr>
            <a:spLocks noChangeAspect="1" noChangeArrowheads="1"/>
          </p:cNvSpPr>
          <p:nvPr/>
        </p:nvSpPr>
        <p:spPr bwMode="auto">
          <a:xfrm>
            <a:off x="4062413" y="2776538"/>
            <a:ext cx="1019175" cy="1304925"/>
          </a:xfrm>
          <a:prstGeom prst="rect">
            <a:avLst/>
          </a:prstGeom>
          <a:noFill/>
        </p:spPr>
        <p:txBody>
          <a:bodyPr/>
          <a:lstStyle/>
          <a:p>
            <a:endParaRPr lang="en-US"/>
          </a:p>
        </p:txBody>
      </p:sp>
      <p:sp>
        <p:nvSpPr>
          <p:cNvPr id="60420" name="Text Box 4" descr="Outlined diamond"/>
          <p:cNvSpPr txBox="1">
            <a:spLocks noChangeArrowheads="1"/>
          </p:cNvSpPr>
          <p:nvPr/>
        </p:nvSpPr>
        <p:spPr bwMode="auto">
          <a:xfrm>
            <a:off x="2057400" y="304800"/>
            <a:ext cx="5029200" cy="579438"/>
          </a:xfrm>
          <a:prstGeom prst="rect">
            <a:avLst/>
          </a:prstGeom>
          <a:noFill/>
          <a:ln w="9525" algn="ctr">
            <a:noFill/>
            <a:miter lim="800000"/>
            <a:headEnd/>
            <a:tailEnd/>
          </a:ln>
          <a:effectLst/>
        </p:spPr>
        <p:txBody>
          <a:bodyPr>
            <a:spAutoFit/>
          </a:bodyPr>
          <a:lstStyle/>
          <a:p>
            <a:pPr>
              <a:spcBef>
                <a:spcPct val="50000"/>
              </a:spcBef>
            </a:pPr>
            <a:r>
              <a:rPr lang="en-US" sz="3200" b="1">
                <a:solidFill>
                  <a:srgbClr val="FF0000"/>
                </a:solidFill>
              </a:rPr>
              <a:t>MẮT KÍNH</a:t>
            </a:r>
          </a:p>
        </p:txBody>
      </p:sp>
      <p:pic>
        <p:nvPicPr>
          <p:cNvPr id="60424" name="Picture 8" descr="ANd9GcQ8Hq_poRbiLkhQz9qUSj7a8mljyMIfXU3IxUeFLj8Yt08qrpDLBQ"/>
          <p:cNvPicPr>
            <a:picLocks noChangeAspect="1" noChangeArrowheads="1"/>
          </p:cNvPicPr>
          <p:nvPr/>
        </p:nvPicPr>
        <p:blipFill>
          <a:blip r:embed="rId2"/>
          <a:srcRect/>
          <a:stretch>
            <a:fillRect/>
          </a:stretch>
        </p:blipFill>
        <p:spPr bwMode="auto">
          <a:xfrm>
            <a:off x="1676400" y="1447800"/>
            <a:ext cx="2557463" cy="3124200"/>
          </a:xfrm>
          <a:prstGeom prst="rect">
            <a:avLst/>
          </a:prstGeom>
          <a:noFill/>
        </p:spPr>
      </p:pic>
      <p:pic>
        <p:nvPicPr>
          <p:cNvPr id="60426" name="Picture 10" descr="ANd9GcRBL48VSDPab9B2ibYKda2M8dNuEOCFd64iESUAMxn0rVMoR0AJCXho1ENn8g"/>
          <p:cNvPicPr>
            <a:picLocks noChangeAspect="1" noChangeArrowheads="1"/>
          </p:cNvPicPr>
          <p:nvPr/>
        </p:nvPicPr>
        <p:blipFill>
          <a:blip r:embed="rId3"/>
          <a:srcRect/>
          <a:stretch>
            <a:fillRect/>
          </a:stretch>
        </p:blipFill>
        <p:spPr bwMode="auto">
          <a:xfrm>
            <a:off x="4876800" y="1600200"/>
            <a:ext cx="2895600" cy="23129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amka1080wz9"/>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126" name="Text Box 6"/>
          <p:cNvSpPr txBox="1">
            <a:spLocks noChangeArrowheads="1"/>
          </p:cNvSpPr>
          <p:nvPr/>
        </p:nvSpPr>
        <p:spPr bwMode="auto">
          <a:xfrm>
            <a:off x="3124200" y="1219200"/>
            <a:ext cx="5715000" cy="4359275"/>
          </a:xfrm>
          <a:prstGeom prst="rect">
            <a:avLst/>
          </a:prstGeom>
          <a:noFill/>
          <a:ln w="9525">
            <a:noFill/>
            <a:miter lim="800000"/>
            <a:headEnd/>
            <a:tailEnd/>
          </a:ln>
          <a:effectLst/>
        </p:spPr>
        <p:txBody>
          <a:bodyPr>
            <a:spAutoFit/>
          </a:bodyPr>
          <a:lstStyle/>
          <a:p>
            <a:pPr algn="l"/>
            <a:r>
              <a:rPr lang="en-US" sz="4000" u="sng">
                <a:solidFill>
                  <a:srgbClr val="FF0066"/>
                </a:solidFill>
              </a:rPr>
              <a:t>Miêu tả</a:t>
            </a:r>
            <a:r>
              <a:rPr lang="en-US" sz="4000"/>
              <a:t> là vẽ bằng lời những đặc điểm nổi bật của cảnh, của người, của vật để giúp người nghe, người đọc hình dung được các đối tượng ấy.</a:t>
            </a:r>
          </a:p>
        </p:txBody>
      </p:sp>
      <p:sp>
        <p:nvSpPr>
          <p:cNvPr id="5127" name="Line 7"/>
          <p:cNvSpPr>
            <a:spLocks noChangeShapeType="1"/>
          </p:cNvSpPr>
          <p:nvPr/>
        </p:nvSpPr>
        <p:spPr bwMode="auto">
          <a:xfrm>
            <a:off x="2895600" y="762000"/>
            <a:ext cx="1219200" cy="0"/>
          </a:xfrm>
          <a:prstGeom prst="line">
            <a:avLst/>
          </a:prstGeom>
          <a:noFill/>
          <a:ln w="2540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arn(inHorizontal)">
                                      <p:cBhvr>
                                        <p:cTn id="7" dur="500"/>
                                        <p:tgtEl>
                                          <p:spTgt spid="5127"/>
                                        </p:tgtEl>
                                      </p:cBhvr>
                                    </p:animEffect>
                                  </p:childTnLst>
                                </p:cTn>
                              </p:par>
                              <p:par>
                                <p:cTn id="8" presetID="22" presetClass="entr" presetSubtype="8" repeatCount="indefinite" fill="hold" grpId="1" nodeType="withEffect">
                                  <p:stCondLst>
                                    <p:cond delay="0"/>
                                  </p:stCondLst>
                                  <p:childTnLst>
                                    <p:set>
                                      <p:cBhvr>
                                        <p:cTn id="9" dur="1" fill="hold">
                                          <p:stCondLst>
                                            <p:cond delay="0"/>
                                          </p:stCondLst>
                                        </p:cTn>
                                        <p:tgtEl>
                                          <p:spTgt spid="5127"/>
                                        </p:tgtEl>
                                        <p:attrNameLst>
                                          <p:attrName>style.visibility</p:attrName>
                                        </p:attrNameLst>
                                      </p:cBhvr>
                                      <p:to>
                                        <p:strVal val="visible"/>
                                      </p:to>
                                    </p:set>
                                    <p:animEffect transition="in" filter="wipe(left)">
                                      <p:cBhvr>
                                        <p:cTn id="10" dur="1000"/>
                                        <p:tgtEl>
                                          <p:spTgt spid="512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diamond(in)">
                                      <p:cBhvr>
                                        <p:cTn id="13"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0" animBg="1"/>
      <p:bldP spid="512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ANd9GcT0OQrwQ_zWTY14ITWbK_wDWGmV4BwOfsxMxNAuL9VJLQmqMBL68q0MBgPs-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9155" name="Oval 3" descr="Outlined diamond"/>
          <p:cNvSpPr>
            <a:spLocks noChangeArrowheads="1"/>
          </p:cNvSpPr>
          <p:nvPr/>
        </p:nvSpPr>
        <p:spPr bwMode="auto">
          <a:xfrm>
            <a:off x="1752600" y="914400"/>
            <a:ext cx="6400800" cy="4114800"/>
          </a:xfrm>
          <a:prstGeom prst="ellipse">
            <a:avLst/>
          </a:prstGeom>
          <a:pattFill prst="openDmnd">
            <a:fgClr>
              <a:srgbClr val="00FF99"/>
            </a:fgClr>
            <a:bgClr>
              <a:schemeClr val="bg1"/>
            </a:bgClr>
          </a:pattFill>
          <a:ln w="9525" algn="ctr">
            <a:solidFill>
              <a:schemeClr val="tx1"/>
            </a:solidFill>
            <a:round/>
            <a:headEnd/>
            <a:tailEnd/>
          </a:ln>
          <a:effectLst/>
        </p:spPr>
        <p:txBody>
          <a:bodyPr wrap="none" anchor="ctr"/>
          <a:lstStyle/>
          <a:p>
            <a:endParaRPr lang="en-US"/>
          </a:p>
        </p:txBody>
      </p:sp>
      <p:sp>
        <p:nvSpPr>
          <p:cNvPr id="49156" name="Rectangle 4" descr="Outlined diamond"/>
          <p:cNvSpPr>
            <a:spLocks noChangeArrowheads="1"/>
          </p:cNvSpPr>
          <p:nvPr/>
        </p:nvSpPr>
        <p:spPr bwMode="auto">
          <a:xfrm>
            <a:off x="1855788" y="1674813"/>
            <a:ext cx="6122987" cy="2924175"/>
          </a:xfrm>
          <a:prstGeom prst="rect">
            <a:avLst/>
          </a:prstGeom>
          <a:noFill/>
          <a:ln w="9525" algn="ctr">
            <a:noFill/>
            <a:miter lim="800000"/>
            <a:headEnd/>
            <a:tailEnd/>
          </a:ln>
          <a:effectLst/>
        </p:spPr>
        <p:txBody>
          <a:bodyPr wrap="none" lIns="88872" tIns="88872" rIns="88872" bIns="88872" anchor="ctr">
            <a:spAutoFit/>
          </a:bodyPr>
          <a:lstStyle/>
          <a:p>
            <a:r>
              <a:rPr lang="en-US" sz="3600" b="1">
                <a:solidFill>
                  <a:srgbClr val="FF0000"/>
                </a:solidFill>
              </a:rPr>
              <a:t>Có cánh, không biết bay</a:t>
            </a:r>
          </a:p>
          <a:p>
            <a:r>
              <a:rPr lang="en-US" sz="3600" b="1">
                <a:solidFill>
                  <a:srgbClr val="FF0000"/>
                </a:solidFill>
              </a:rPr>
              <a:t>Chỉ quay như chong chóng</a:t>
            </a:r>
          </a:p>
          <a:p>
            <a:r>
              <a:rPr lang="en-US" sz="3600" b="1">
                <a:solidFill>
                  <a:srgbClr val="FF0000"/>
                </a:solidFill>
              </a:rPr>
              <a:t>Làm gió xua cái nóng</a:t>
            </a:r>
          </a:p>
          <a:p>
            <a:r>
              <a:rPr lang="en-US" sz="3600" b="1">
                <a:solidFill>
                  <a:srgbClr val="FF0000"/>
                </a:solidFill>
              </a:rPr>
              <a:t>Mất điện là hết quay</a:t>
            </a:r>
          </a:p>
          <a:p>
            <a:r>
              <a:rPr lang="en-US" sz="3600" b="1">
                <a:solidFill>
                  <a:srgbClr val="FF0000"/>
                </a:solidFill>
              </a:rPr>
              <a:t>Là cái gì?</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2Q=="/>
          <p:cNvSpPr>
            <a:spLocks noChangeAspect="1" noChangeArrowheads="1"/>
          </p:cNvSpPr>
          <p:nvPr/>
        </p:nvSpPr>
        <p:spPr bwMode="auto">
          <a:xfrm>
            <a:off x="4062413" y="2776538"/>
            <a:ext cx="1019175" cy="1304925"/>
          </a:xfrm>
          <a:prstGeom prst="rect">
            <a:avLst/>
          </a:prstGeom>
          <a:noFill/>
        </p:spPr>
        <p:txBody>
          <a:bodyPr/>
          <a:lstStyle/>
          <a:p>
            <a:endParaRPr lang="en-US"/>
          </a:p>
        </p:txBody>
      </p:sp>
      <p:sp>
        <p:nvSpPr>
          <p:cNvPr id="58371" name="AutoShape 3" descr="2Q=="/>
          <p:cNvSpPr>
            <a:spLocks noChangeAspect="1" noChangeArrowheads="1"/>
          </p:cNvSpPr>
          <p:nvPr/>
        </p:nvSpPr>
        <p:spPr bwMode="auto">
          <a:xfrm>
            <a:off x="4062413" y="2776538"/>
            <a:ext cx="1019175" cy="1304925"/>
          </a:xfrm>
          <a:prstGeom prst="rect">
            <a:avLst/>
          </a:prstGeom>
          <a:noFill/>
        </p:spPr>
        <p:txBody>
          <a:bodyPr/>
          <a:lstStyle/>
          <a:p>
            <a:endParaRPr lang="en-US"/>
          </a:p>
        </p:txBody>
      </p:sp>
      <p:sp>
        <p:nvSpPr>
          <p:cNvPr id="58374" name="Text Box 6" descr="Outlined diamond"/>
          <p:cNvSpPr txBox="1">
            <a:spLocks noChangeArrowheads="1"/>
          </p:cNvSpPr>
          <p:nvPr/>
        </p:nvSpPr>
        <p:spPr bwMode="auto">
          <a:xfrm>
            <a:off x="2590800" y="228600"/>
            <a:ext cx="5029200" cy="579438"/>
          </a:xfrm>
          <a:prstGeom prst="rect">
            <a:avLst/>
          </a:prstGeom>
          <a:noFill/>
          <a:ln w="9525" algn="ctr">
            <a:noFill/>
            <a:miter lim="800000"/>
            <a:headEnd/>
            <a:tailEnd/>
          </a:ln>
          <a:effectLst/>
        </p:spPr>
        <p:txBody>
          <a:bodyPr>
            <a:spAutoFit/>
          </a:bodyPr>
          <a:lstStyle/>
          <a:p>
            <a:pPr>
              <a:spcBef>
                <a:spcPct val="50000"/>
              </a:spcBef>
            </a:pPr>
            <a:r>
              <a:rPr lang="en-US" sz="3200" b="1">
                <a:solidFill>
                  <a:srgbClr val="FF0000"/>
                </a:solidFill>
              </a:rPr>
              <a:t>QUẠT ĐIỆN</a:t>
            </a:r>
          </a:p>
        </p:txBody>
      </p:sp>
      <p:pic>
        <p:nvPicPr>
          <p:cNvPr id="58375" name="Picture 7" descr="Image"/>
          <p:cNvPicPr>
            <a:picLocks noChangeAspect="1" noChangeArrowheads="1"/>
          </p:cNvPicPr>
          <p:nvPr/>
        </p:nvPicPr>
        <p:blipFill>
          <a:blip r:embed="rId2"/>
          <a:srcRect/>
          <a:stretch>
            <a:fillRect/>
          </a:stretch>
        </p:blipFill>
        <p:spPr bwMode="auto">
          <a:xfrm>
            <a:off x="1457325" y="1981200"/>
            <a:ext cx="2959100" cy="3048000"/>
          </a:xfrm>
          <a:prstGeom prst="rect">
            <a:avLst/>
          </a:prstGeom>
          <a:noFill/>
        </p:spPr>
      </p:pic>
      <p:pic>
        <p:nvPicPr>
          <p:cNvPr id="58377" name="Picture 9" descr="Tirioss11-copy"/>
          <p:cNvPicPr>
            <a:picLocks noChangeAspect="1" noChangeArrowheads="1" noCrop="1"/>
          </p:cNvPicPr>
          <p:nvPr/>
        </p:nvPicPr>
        <p:blipFill>
          <a:blip r:embed="rId3"/>
          <a:srcRect/>
          <a:stretch>
            <a:fillRect/>
          </a:stretch>
        </p:blipFill>
        <p:spPr bwMode="auto">
          <a:xfrm>
            <a:off x="4800600" y="1295400"/>
            <a:ext cx="3095625" cy="41338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ANd9GcT0OQrwQ_zWTY14ITWbK_wDWGmV4BwOfsxMxNAuL9VJLQmqMBL68q0MBgPs-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1203" name="Oval 3" descr="Outlined diamond"/>
          <p:cNvSpPr>
            <a:spLocks noChangeArrowheads="1"/>
          </p:cNvSpPr>
          <p:nvPr/>
        </p:nvSpPr>
        <p:spPr bwMode="auto">
          <a:xfrm>
            <a:off x="1752600" y="1219200"/>
            <a:ext cx="6096000" cy="3810000"/>
          </a:xfrm>
          <a:prstGeom prst="ellipse">
            <a:avLst/>
          </a:prstGeom>
          <a:pattFill prst="openDmnd">
            <a:fgClr>
              <a:srgbClr val="00FF99"/>
            </a:fgClr>
            <a:bgClr>
              <a:schemeClr val="bg1"/>
            </a:bgClr>
          </a:pattFill>
          <a:ln w="9525" algn="ctr">
            <a:solidFill>
              <a:schemeClr val="tx1"/>
            </a:solidFill>
            <a:round/>
            <a:headEnd/>
            <a:tailEnd/>
          </a:ln>
          <a:effectLst/>
        </p:spPr>
        <p:txBody>
          <a:bodyPr wrap="none" anchor="ctr"/>
          <a:lstStyle/>
          <a:p>
            <a:endParaRPr lang="en-US"/>
          </a:p>
        </p:txBody>
      </p:sp>
      <p:sp>
        <p:nvSpPr>
          <p:cNvPr id="51204" name="Rectangle 4" descr="Outlined diamond"/>
          <p:cNvSpPr>
            <a:spLocks noChangeArrowheads="1"/>
          </p:cNvSpPr>
          <p:nvPr/>
        </p:nvSpPr>
        <p:spPr bwMode="auto">
          <a:xfrm>
            <a:off x="2897188" y="1674813"/>
            <a:ext cx="4038600" cy="2924175"/>
          </a:xfrm>
          <a:prstGeom prst="rect">
            <a:avLst/>
          </a:prstGeom>
          <a:noFill/>
          <a:ln w="9525" algn="ctr">
            <a:noFill/>
            <a:miter lim="800000"/>
            <a:headEnd/>
            <a:tailEnd/>
          </a:ln>
          <a:effectLst/>
        </p:spPr>
        <p:txBody>
          <a:bodyPr wrap="none" lIns="88872" tIns="88872" rIns="88872" bIns="88872" anchor="ctr">
            <a:spAutoFit/>
          </a:bodyPr>
          <a:lstStyle/>
          <a:p>
            <a:pPr algn="l"/>
            <a:r>
              <a:rPr lang="en-US" sz="3600" b="1">
                <a:solidFill>
                  <a:srgbClr val="FF0000"/>
                </a:solidFill>
              </a:rPr>
              <a:t>Mặt tròn mang số</a:t>
            </a:r>
          </a:p>
          <a:p>
            <a:pPr algn="l"/>
            <a:r>
              <a:rPr lang="en-US" sz="3600" b="1">
                <a:solidFill>
                  <a:srgbClr val="FF0000"/>
                </a:solidFill>
              </a:rPr>
              <a:t>Bố đeo ở tay</a:t>
            </a:r>
          </a:p>
          <a:p>
            <a:pPr algn="l"/>
            <a:r>
              <a:rPr lang="en-US" sz="3600" b="1">
                <a:solidFill>
                  <a:srgbClr val="FF0000"/>
                </a:solidFill>
              </a:rPr>
              <a:t>Bé áp vào tai</a:t>
            </a:r>
          </a:p>
          <a:p>
            <a:pPr algn="l"/>
            <a:r>
              <a:rPr lang="en-US" sz="3600" b="1">
                <a:solidFill>
                  <a:srgbClr val="FF0000"/>
                </a:solidFill>
              </a:rPr>
              <a:t>Tiếng kêu tích tắc</a:t>
            </a:r>
          </a:p>
          <a:p>
            <a:pPr algn="l"/>
            <a:r>
              <a:rPr lang="en-US" sz="3600" b="1">
                <a:solidFill>
                  <a:srgbClr val="FF0000"/>
                </a:solidFill>
              </a:rPr>
              <a:t>Là cái gì?</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descr="2Q=="/>
          <p:cNvSpPr>
            <a:spLocks noChangeAspect="1" noChangeArrowheads="1"/>
          </p:cNvSpPr>
          <p:nvPr/>
        </p:nvSpPr>
        <p:spPr bwMode="auto">
          <a:xfrm>
            <a:off x="4062413" y="2776538"/>
            <a:ext cx="1019175" cy="1304925"/>
          </a:xfrm>
          <a:prstGeom prst="rect">
            <a:avLst/>
          </a:prstGeom>
          <a:noFill/>
        </p:spPr>
        <p:txBody>
          <a:bodyPr/>
          <a:lstStyle/>
          <a:p>
            <a:endParaRPr lang="en-US"/>
          </a:p>
        </p:txBody>
      </p:sp>
      <p:sp>
        <p:nvSpPr>
          <p:cNvPr id="59395" name="AutoShape 3" descr="2Q=="/>
          <p:cNvSpPr>
            <a:spLocks noChangeAspect="1" noChangeArrowheads="1"/>
          </p:cNvSpPr>
          <p:nvPr/>
        </p:nvSpPr>
        <p:spPr bwMode="auto">
          <a:xfrm>
            <a:off x="4062413" y="2776538"/>
            <a:ext cx="1019175" cy="1304925"/>
          </a:xfrm>
          <a:prstGeom prst="rect">
            <a:avLst/>
          </a:prstGeom>
          <a:noFill/>
        </p:spPr>
        <p:txBody>
          <a:bodyPr/>
          <a:lstStyle/>
          <a:p>
            <a:endParaRPr lang="en-US"/>
          </a:p>
        </p:txBody>
      </p:sp>
      <p:sp>
        <p:nvSpPr>
          <p:cNvPr id="59396" name="Text Box 4" descr="Outlined diamond"/>
          <p:cNvSpPr txBox="1">
            <a:spLocks noChangeArrowheads="1"/>
          </p:cNvSpPr>
          <p:nvPr/>
        </p:nvSpPr>
        <p:spPr bwMode="auto">
          <a:xfrm>
            <a:off x="2362200" y="304800"/>
            <a:ext cx="5029200" cy="579438"/>
          </a:xfrm>
          <a:prstGeom prst="rect">
            <a:avLst/>
          </a:prstGeom>
          <a:noFill/>
          <a:ln w="9525" algn="ctr">
            <a:noFill/>
            <a:miter lim="800000"/>
            <a:headEnd/>
            <a:tailEnd/>
          </a:ln>
          <a:effectLst/>
        </p:spPr>
        <p:txBody>
          <a:bodyPr>
            <a:spAutoFit/>
          </a:bodyPr>
          <a:lstStyle/>
          <a:p>
            <a:pPr>
              <a:spcBef>
                <a:spcPct val="50000"/>
              </a:spcBef>
            </a:pPr>
            <a:r>
              <a:rPr lang="en-US" sz="3200" b="1">
                <a:solidFill>
                  <a:srgbClr val="FF0000"/>
                </a:solidFill>
              </a:rPr>
              <a:t>ĐỒNG HỒ</a:t>
            </a:r>
          </a:p>
        </p:txBody>
      </p:sp>
      <p:pic>
        <p:nvPicPr>
          <p:cNvPr id="59399" name="Picture 7" descr="Image"/>
          <p:cNvPicPr>
            <a:picLocks noChangeAspect="1" noChangeArrowheads="1"/>
          </p:cNvPicPr>
          <p:nvPr/>
        </p:nvPicPr>
        <p:blipFill>
          <a:blip r:embed="rId2"/>
          <a:srcRect/>
          <a:stretch>
            <a:fillRect/>
          </a:stretch>
        </p:blipFill>
        <p:spPr bwMode="auto">
          <a:xfrm>
            <a:off x="838200" y="1752600"/>
            <a:ext cx="3200400" cy="3200400"/>
          </a:xfrm>
          <a:prstGeom prst="rect">
            <a:avLst/>
          </a:prstGeom>
          <a:noFill/>
        </p:spPr>
      </p:pic>
      <p:pic>
        <p:nvPicPr>
          <p:cNvPr id="59401" name="Picture 9" descr="ANd9GcQtv3NVusG8u4UY98Z1c0s1fJ6QB2k8Bt0p78hwRk806dX8OK22JQ"/>
          <p:cNvPicPr>
            <a:picLocks noChangeAspect="1" noChangeArrowheads="1"/>
          </p:cNvPicPr>
          <p:nvPr/>
        </p:nvPicPr>
        <p:blipFill>
          <a:blip r:embed="rId3"/>
          <a:srcRect/>
          <a:stretch>
            <a:fillRect/>
          </a:stretch>
        </p:blipFill>
        <p:spPr bwMode="auto">
          <a:xfrm>
            <a:off x="4267200" y="1905000"/>
            <a:ext cx="3581400" cy="28416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ANd9GcT0OQrwQ_zWTY14ITWbK_wDWGmV4BwOfsxMxNAuL9VJLQmqMBL68q0MBgPs-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0179" name="Oval 3" descr="Outlined diamond"/>
          <p:cNvSpPr>
            <a:spLocks noChangeArrowheads="1"/>
          </p:cNvSpPr>
          <p:nvPr/>
        </p:nvSpPr>
        <p:spPr bwMode="auto">
          <a:xfrm>
            <a:off x="1752600" y="914400"/>
            <a:ext cx="6400800" cy="4114800"/>
          </a:xfrm>
          <a:prstGeom prst="ellipse">
            <a:avLst/>
          </a:prstGeom>
          <a:pattFill prst="openDmnd">
            <a:fgClr>
              <a:srgbClr val="00FF99"/>
            </a:fgClr>
            <a:bgClr>
              <a:schemeClr val="bg1"/>
            </a:bgClr>
          </a:pattFill>
          <a:ln w="9525" algn="ctr">
            <a:solidFill>
              <a:schemeClr val="tx1"/>
            </a:solidFill>
            <a:round/>
            <a:headEnd/>
            <a:tailEnd/>
          </a:ln>
          <a:effectLst/>
        </p:spPr>
        <p:txBody>
          <a:bodyPr wrap="none" anchor="ctr"/>
          <a:lstStyle/>
          <a:p>
            <a:endParaRPr lang="en-US"/>
          </a:p>
        </p:txBody>
      </p:sp>
      <p:sp>
        <p:nvSpPr>
          <p:cNvPr id="50180" name="Rectangle 4" descr="Outlined diamond"/>
          <p:cNvSpPr>
            <a:spLocks noChangeArrowheads="1"/>
          </p:cNvSpPr>
          <p:nvPr/>
        </p:nvSpPr>
        <p:spPr bwMode="auto">
          <a:xfrm>
            <a:off x="2362200" y="1754188"/>
            <a:ext cx="5486400" cy="2374900"/>
          </a:xfrm>
          <a:prstGeom prst="rect">
            <a:avLst/>
          </a:prstGeom>
          <a:noFill/>
          <a:ln w="9525" algn="ctr">
            <a:noFill/>
            <a:miter lim="800000"/>
            <a:headEnd/>
            <a:tailEnd/>
          </a:ln>
          <a:effectLst/>
        </p:spPr>
        <p:txBody>
          <a:bodyPr lIns="88872" tIns="88872" rIns="88872" bIns="88872" anchor="ctr">
            <a:spAutoFit/>
          </a:bodyPr>
          <a:lstStyle/>
          <a:p>
            <a:pPr algn="l"/>
            <a:r>
              <a:rPr lang="en-US" sz="3600" b="1">
                <a:solidFill>
                  <a:srgbClr val="FF0000"/>
                </a:solidFill>
              </a:rPr>
              <a:t>Mình thon thả, tóc rễ tre</a:t>
            </a:r>
            <a:br>
              <a:rPr lang="en-US" sz="3600" b="1">
                <a:solidFill>
                  <a:srgbClr val="FF0000"/>
                </a:solidFill>
              </a:rPr>
            </a:br>
            <a:r>
              <a:rPr lang="en-US" sz="3600" b="1">
                <a:solidFill>
                  <a:srgbClr val="FF0000"/>
                </a:solidFill>
              </a:rPr>
              <a:t>Sáng nào mà bạn chẳng kề môi hôn</a:t>
            </a:r>
            <a:r>
              <a:rPr lang="en-US" sz="3600">
                <a:solidFill>
                  <a:srgbClr val="FF0000"/>
                </a:solidFill>
              </a:rPr>
              <a:t> </a:t>
            </a:r>
          </a:p>
          <a:p>
            <a:pPr algn="l"/>
            <a:r>
              <a:rPr lang="en-US" sz="3600" b="1">
                <a:solidFill>
                  <a:srgbClr val="FF0000"/>
                </a:solidFill>
              </a:rPr>
              <a:t>Là cái gì?</a:t>
            </a:r>
            <a:endParaRPr lang="en-US" sz="360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AutoShape 5" descr="2Q=="/>
          <p:cNvSpPr>
            <a:spLocks noChangeAspect="1" noChangeArrowheads="1"/>
          </p:cNvSpPr>
          <p:nvPr/>
        </p:nvSpPr>
        <p:spPr bwMode="auto">
          <a:xfrm>
            <a:off x="4062413" y="2776538"/>
            <a:ext cx="1019175" cy="1304925"/>
          </a:xfrm>
          <a:prstGeom prst="rect">
            <a:avLst/>
          </a:prstGeom>
          <a:noFill/>
        </p:spPr>
        <p:txBody>
          <a:bodyPr/>
          <a:lstStyle/>
          <a:p>
            <a:endParaRPr lang="en-US"/>
          </a:p>
        </p:txBody>
      </p:sp>
      <p:sp>
        <p:nvSpPr>
          <p:cNvPr id="53255" name="AutoShape 7" descr="2Q=="/>
          <p:cNvSpPr>
            <a:spLocks noChangeAspect="1" noChangeArrowheads="1"/>
          </p:cNvSpPr>
          <p:nvPr/>
        </p:nvSpPr>
        <p:spPr bwMode="auto">
          <a:xfrm>
            <a:off x="4062413" y="2776538"/>
            <a:ext cx="1019175" cy="1304925"/>
          </a:xfrm>
          <a:prstGeom prst="rect">
            <a:avLst/>
          </a:prstGeom>
          <a:noFill/>
        </p:spPr>
        <p:txBody>
          <a:bodyPr/>
          <a:lstStyle/>
          <a:p>
            <a:endParaRPr lang="en-US"/>
          </a:p>
        </p:txBody>
      </p:sp>
      <p:pic>
        <p:nvPicPr>
          <p:cNvPr id="53259" name="Picture 11" descr="Cosban%20chai"/>
          <p:cNvPicPr>
            <a:picLocks noChangeAspect="1" noChangeArrowheads="1"/>
          </p:cNvPicPr>
          <p:nvPr/>
        </p:nvPicPr>
        <p:blipFill>
          <a:blip r:embed="rId2"/>
          <a:srcRect/>
          <a:stretch>
            <a:fillRect/>
          </a:stretch>
        </p:blipFill>
        <p:spPr bwMode="auto">
          <a:xfrm>
            <a:off x="838200" y="1066800"/>
            <a:ext cx="3228975" cy="4133850"/>
          </a:xfrm>
          <a:prstGeom prst="rect">
            <a:avLst/>
          </a:prstGeom>
          <a:noFill/>
        </p:spPr>
      </p:pic>
      <p:pic>
        <p:nvPicPr>
          <p:cNvPr id="53261" name="Picture 13" descr="step3-sept09-358x454"/>
          <p:cNvPicPr>
            <a:picLocks noChangeAspect="1" noChangeArrowheads="1"/>
          </p:cNvPicPr>
          <p:nvPr/>
        </p:nvPicPr>
        <p:blipFill>
          <a:blip r:embed="rId3"/>
          <a:srcRect/>
          <a:stretch>
            <a:fillRect/>
          </a:stretch>
        </p:blipFill>
        <p:spPr bwMode="auto">
          <a:xfrm>
            <a:off x="4572000" y="990600"/>
            <a:ext cx="3182938" cy="4038600"/>
          </a:xfrm>
          <a:prstGeom prst="rect">
            <a:avLst/>
          </a:prstGeom>
          <a:noFill/>
        </p:spPr>
      </p:pic>
      <p:sp>
        <p:nvSpPr>
          <p:cNvPr id="53262" name="Text Box 14" descr="Outlined diamond"/>
          <p:cNvSpPr txBox="1">
            <a:spLocks noChangeArrowheads="1"/>
          </p:cNvSpPr>
          <p:nvPr/>
        </p:nvSpPr>
        <p:spPr bwMode="auto">
          <a:xfrm>
            <a:off x="2590800" y="228600"/>
            <a:ext cx="5029200" cy="579438"/>
          </a:xfrm>
          <a:prstGeom prst="rect">
            <a:avLst/>
          </a:prstGeom>
          <a:noFill/>
          <a:ln w="9525" algn="ctr">
            <a:noFill/>
            <a:miter lim="800000"/>
            <a:headEnd/>
            <a:tailEnd/>
          </a:ln>
          <a:effectLst/>
        </p:spPr>
        <p:txBody>
          <a:bodyPr>
            <a:spAutoFit/>
          </a:bodyPr>
          <a:lstStyle/>
          <a:p>
            <a:pPr>
              <a:spcBef>
                <a:spcPct val="50000"/>
              </a:spcBef>
            </a:pPr>
            <a:r>
              <a:rPr lang="en-US" sz="3200" b="1">
                <a:solidFill>
                  <a:srgbClr val="FF0000"/>
                </a:solidFill>
              </a:rPr>
              <a:t>BÀN CHẢI ĐÁNH RĂNG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ANd9GcT0OQrwQ_zWTY14ITWbK_wDWGmV4BwOfsxMxNAuL9VJLQmqMBL68q0MBgPs-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5541" name="WordArt 5"/>
          <p:cNvSpPr>
            <a:spLocks noChangeArrowheads="1" noChangeShapeType="1" noTextEdit="1"/>
          </p:cNvSpPr>
          <p:nvPr/>
        </p:nvSpPr>
        <p:spPr bwMode="auto">
          <a:xfrm>
            <a:off x="990600" y="1905000"/>
            <a:ext cx="6629400" cy="30480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r>
              <a:rPr lang="en-US" sz="4400" b="1" kern="10">
                <a:ln w="9525">
                  <a:round/>
                  <a:headEnd/>
                  <a:tailEnd/>
                </a:ln>
                <a:gradFill rotWithShape="0">
                  <a:gsLst>
                    <a:gs pos="0">
                      <a:srgbClr val="FFE701"/>
                    </a:gs>
                    <a:gs pos="100000">
                      <a:srgbClr val="FE3E02"/>
                    </a:gs>
                  </a:gsLst>
                  <a:lin ang="5400000" scaled="1"/>
                </a:gradFill>
                <a:latin typeface="Times New Roman"/>
                <a:cs typeface="Times New Roman"/>
              </a:rPr>
              <a:t>ĐỒ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5541"/>
                                        </p:tgtEl>
                                        <p:attrNameLst>
                                          <p:attrName>style.visibility</p:attrName>
                                        </p:attrNameLst>
                                      </p:cBhvr>
                                      <p:to>
                                        <p:strVal val="visible"/>
                                      </p:to>
                                    </p:set>
                                    <p:anim calcmode="lin" valueType="num">
                                      <p:cBhvr>
                                        <p:cTn id="7" dur="500" fill="hold"/>
                                        <p:tgtEl>
                                          <p:spTgt spid="65541"/>
                                        </p:tgtEl>
                                        <p:attrNameLst>
                                          <p:attrName>ppt_w</p:attrName>
                                        </p:attrNameLst>
                                      </p:cBhvr>
                                      <p:tavLst>
                                        <p:tav tm="0">
                                          <p:val>
                                            <p:fltVal val="0"/>
                                          </p:val>
                                        </p:tav>
                                        <p:tav tm="100000">
                                          <p:val>
                                            <p:strVal val="#ppt_w"/>
                                          </p:val>
                                        </p:tav>
                                      </p:tavLst>
                                    </p:anim>
                                    <p:anim calcmode="lin" valueType="num">
                                      <p:cBhvr>
                                        <p:cTn id="8" dur="500" fill="hold"/>
                                        <p:tgtEl>
                                          <p:spTgt spid="65541"/>
                                        </p:tgtEl>
                                        <p:attrNameLst>
                                          <p:attrName>ppt_h</p:attrName>
                                        </p:attrNameLst>
                                      </p:cBhvr>
                                      <p:tavLst>
                                        <p:tav tm="0">
                                          <p:val>
                                            <p:fltVal val="0"/>
                                          </p:val>
                                        </p:tav>
                                        <p:tav tm="100000">
                                          <p:val>
                                            <p:strVal val="#ppt_h"/>
                                          </p:val>
                                        </p:tav>
                                      </p:tavLst>
                                    </p:anim>
                                    <p:animEffect transition="in" filter="fade">
                                      <p:cBhvr>
                                        <p:cTn id="9"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057400" y="1104900"/>
            <a:ext cx="6858000" cy="3992563"/>
          </a:xfrm>
          <a:prstGeom prst="rect">
            <a:avLst/>
          </a:prstGeom>
          <a:noFill/>
          <a:ln w="9525">
            <a:noFill/>
            <a:miter lim="800000"/>
            <a:headEnd/>
            <a:tailEnd/>
          </a:ln>
          <a:effectLst/>
        </p:spPr>
        <p:txBody>
          <a:bodyPr>
            <a:spAutoFit/>
          </a:bodyPr>
          <a:lstStyle/>
          <a:p>
            <a:pPr algn="l">
              <a:spcBef>
                <a:spcPct val="50000"/>
              </a:spcBef>
              <a:buFont typeface="Wingdings" pitchFamily="2" charset="2"/>
              <a:buChar char="F"/>
            </a:pPr>
            <a:r>
              <a:rPr lang="en-US" sz="4000" b="1">
                <a:solidFill>
                  <a:srgbClr val="0000FF"/>
                </a:solidFill>
                <a:latin typeface="Times New Roman" pitchFamily="18" charset="0"/>
                <a:sym typeface="Wingdings" pitchFamily="2" charset="2"/>
              </a:rPr>
              <a:t> Học thuộc ghi nhớSGK/145</a:t>
            </a:r>
          </a:p>
          <a:p>
            <a:pPr algn="l">
              <a:spcBef>
                <a:spcPct val="50000"/>
              </a:spcBef>
              <a:buFont typeface="Wingdings" pitchFamily="2" charset="2"/>
              <a:buChar char="F"/>
            </a:pPr>
            <a:r>
              <a:rPr lang="en-US" sz="4000" b="1">
                <a:solidFill>
                  <a:srgbClr val="0000FF"/>
                </a:solidFill>
                <a:latin typeface="Times New Roman" pitchFamily="18" charset="0"/>
                <a:sym typeface="Wingdings" pitchFamily="2" charset="2"/>
              </a:rPr>
              <a:t> </a:t>
            </a:r>
            <a:r>
              <a:rPr lang="en-US" sz="4400" b="1">
                <a:solidFill>
                  <a:srgbClr val="0000FF"/>
                </a:solidFill>
                <a:latin typeface="Times New Roman" pitchFamily="18" charset="0"/>
                <a:sym typeface="Wingdings" pitchFamily="2" charset="2"/>
              </a:rPr>
              <a:t>Chuẩn bị bài sau</a:t>
            </a:r>
            <a:r>
              <a:rPr lang="en-US" sz="4400" b="1">
                <a:latin typeface="Times New Roman" pitchFamily="18" charset="0"/>
                <a:sym typeface="Wingdings" pitchFamily="2" charset="2"/>
              </a:rPr>
              <a:t> :</a:t>
            </a:r>
          </a:p>
          <a:p>
            <a:pPr algn="l">
              <a:spcBef>
                <a:spcPct val="50000"/>
              </a:spcBef>
              <a:buFont typeface="Wingdings" pitchFamily="2" charset="2"/>
              <a:buChar char="F"/>
            </a:pPr>
            <a:r>
              <a:rPr lang="en-US" sz="6000" b="1">
                <a:solidFill>
                  <a:srgbClr val="FF3300"/>
                </a:solidFill>
                <a:latin typeface="Allegie" pitchFamily="2" charset="0"/>
                <a:sym typeface="Wingdings" pitchFamily="2" charset="2"/>
              </a:rPr>
              <a:t>Luyện tập miêu tả đồ vật.</a:t>
            </a:r>
          </a:p>
        </p:txBody>
      </p:sp>
      <p:sp>
        <p:nvSpPr>
          <p:cNvPr id="41987" name="Freeform 3"/>
          <p:cNvSpPr>
            <a:spLocks/>
          </p:cNvSpPr>
          <p:nvPr/>
        </p:nvSpPr>
        <p:spPr bwMode="auto">
          <a:xfrm>
            <a:off x="304800" y="4267200"/>
            <a:ext cx="409575" cy="895350"/>
          </a:xfrm>
          <a:custGeom>
            <a:avLst/>
            <a:gdLst/>
            <a:ahLst/>
            <a:cxnLst>
              <a:cxn ang="0">
                <a:pos x="258" y="79"/>
              </a:cxn>
              <a:cxn ang="0">
                <a:pos x="244" y="378"/>
              </a:cxn>
              <a:cxn ang="0">
                <a:pos x="223" y="477"/>
              </a:cxn>
              <a:cxn ang="0">
                <a:pos x="211" y="517"/>
              </a:cxn>
              <a:cxn ang="0">
                <a:pos x="183" y="543"/>
              </a:cxn>
              <a:cxn ang="0">
                <a:pos x="146" y="560"/>
              </a:cxn>
              <a:cxn ang="0">
                <a:pos x="107" y="564"/>
              </a:cxn>
              <a:cxn ang="0">
                <a:pos x="31" y="538"/>
              </a:cxn>
              <a:cxn ang="0">
                <a:pos x="0" y="468"/>
              </a:cxn>
              <a:cxn ang="0">
                <a:pos x="12" y="357"/>
              </a:cxn>
              <a:cxn ang="0">
                <a:pos x="24" y="280"/>
              </a:cxn>
              <a:cxn ang="0">
                <a:pos x="42" y="214"/>
              </a:cxn>
              <a:cxn ang="0">
                <a:pos x="75" y="70"/>
              </a:cxn>
              <a:cxn ang="0">
                <a:pos x="84" y="38"/>
              </a:cxn>
              <a:cxn ang="0">
                <a:pos x="107" y="15"/>
              </a:cxn>
              <a:cxn ang="0">
                <a:pos x="137" y="4"/>
              </a:cxn>
              <a:cxn ang="0">
                <a:pos x="170" y="0"/>
              </a:cxn>
              <a:cxn ang="0">
                <a:pos x="232" y="23"/>
              </a:cxn>
              <a:cxn ang="0">
                <a:pos x="258" y="79"/>
              </a:cxn>
              <a:cxn ang="0">
                <a:pos x="258" y="79"/>
              </a:cxn>
            </a:cxnLst>
            <a:rect l="0" t="0" r="r" b="b"/>
            <a:pathLst>
              <a:path w="258" h="564">
                <a:moveTo>
                  <a:pt x="258" y="79"/>
                </a:moveTo>
                <a:lnTo>
                  <a:pt x="244" y="378"/>
                </a:lnTo>
                <a:lnTo>
                  <a:pt x="223" y="477"/>
                </a:lnTo>
                <a:lnTo>
                  <a:pt x="211" y="517"/>
                </a:lnTo>
                <a:lnTo>
                  <a:pt x="183" y="543"/>
                </a:lnTo>
                <a:lnTo>
                  <a:pt x="146" y="560"/>
                </a:lnTo>
                <a:lnTo>
                  <a:pt x="107" y="564"/>
                </a:lnTo>
                <a:lnTo>
                  <a:pt x="31" y="538"/>
                </a:lnTo>
                <a:lnTo>
                  <a:pt x="0" y="468"/>
                </a:lnTo>
                <a:lnTo>
                  <a:pt x="12" y="357"/>
                </a:lnTo>
                <a:lnTo>
                  <a:pt x="24" y="280"/>
                </a:lnTo>
                <a:lnTo>
                  <a:pt x="42" y="214"/>
                </a:lnTo>
                <a:lnTo>
                  <a:pt x="75" y="70"/>
                </a:lnTo>
                <a:lnTo>
                  <a:pt x="84" y="38"/>
                </a:lnTo>
                <a:lnTo>
                  <a:pt x="107" y="15"/>
                </a:lnTo>
                <a:lnTo>
                  <a:pt x="137" y="4"/>
                </a:lnTo>
                <a:lnTo>
                  <a:pt x="170" y="0"/>
                </a:lnTo>
                <a:lnTo>
                  <a:pt x="232" y="23"/>
                </a:lnTo>
                <a:lnTo>
                  <a:pt x="258" y="79"/>
                </a:lnTo>
                <a:lnTo>
                  <a:pt x="258" y="79"/>
                </a:lnTo>
                <a:close/>
              </a:path>
            </a:pathLst>
          </a:custGeom>
          <a:solidFill>
            <a:srgbClr val="C275C2"/>
          </a:solidFill>
          <a:ln w="9525">
            <a:noFill/>
            <a:round/>
            <a:headEnd/>
            <a:tailEnd/>
          </a:ln>
        </p:spPr>
        <p:txBody>
          <a:bodyPr/>
          <a:lstStyle/>
          <a:p>
            <a:endParaRPr lang="en-US"/>
          </a:p>
        </p:txBody>
      </p:sp>
      <p:sp>
        <p:nvSpPr>
          <p:cNvPr id="41988" name="Freeform 4"/>
          <p:cNvSpPr>
            <a:spLocks/>
          </p:cNvSpPr>
          <p:nvPr/>
        </p:nvSpPr>
        <p:spPr bwMode="auto">
          <a:xfrm>
            <a:off x="1752600" y="6589713"/>
            <a:ext cx="1354138" cy="268287"/>
          </a:xfrm>
          <a:custGeom>
            <a:avLst/>
            <a:gdLst/>
            <a:ahLst/>
            <a:cxnLst>
              <a:cxn ang="0">
                <a:pos x="72" y="34"/>
              </a:cxn>
              <a:cxn ang="0">
                <a:pos x="252" y="42"/>
              </a:cxn>
              <a:cxn ang="0">
                <a:pos x="410" y="29"/>
              </a:cxn>
              <a:cxn ang="0">
                <a:pos x="568" y="10"/>
              </a:cxn>
              <a:cxn ang="0">
                <a:pos x="748" y="0"/>
              </a:cxn>
              <a:cxn ang="0">
                <a:pos x="795" y="8"/>
              </a:cxn>
              <a:cxn ang="0">
                <a:pos x="827" y="27"/>
              </a:cxn>
              <a:cxn ang="0">
                <a:pos x="853" y="85"/>
              </a:cxn>
              <a:cxn ang="0">
                <a:pos x="846" y="115"/>
              </a:cxn>
              <a:cxn ang="0">
                <a:pos x="827" y="143"/>
              </a:cxn>
              <a:cxn ang="0">
                <a:pos x="795" y="162"/>
              </a:cxn>
              <a:cxn ang="0">
                <a:pos x="748" y="169"/>
              </a:cxn>
              <a:cxn ang="0">
                <a:pos x="401" y="164"/>
              </a:cxn>
              <a:cxn ang="0">
                <a:pos x="53" y="136"/>
              </a:cxn>
              <a:cxn ang="0">
                <a:pos x="12" y="113"/>
              </a:cxn>
              <a:cxn ang="0">
                <a:pos x="0" y="77"/>
              </a:cxn>
              <a:cxn ang="0">
                <a:pos x="7" y="59"/>
              </a:cxn>
              <a:cxn ang="0">
                <a:pos x="23" y="45"/>
              </a:cxn>
              <a:cxn ang="0">
                <a:pos x="72" y="34"/>
              </a:cxn>
              <a:cxn ang="0">
                <a:pos x="72" y="34"/>
              </a:cxn>
            </a:cxnLst>
            <a:rect l="0" t="0" r="r" b="b"/>
            <a:pathLst>
              <a:path w="853" h="169">
                <a:moveTo>
                  <a:pt x="72" y="34"/>
                </a:moveTo>
                <a:lnTo>
                  <a:pt x="252" y="42"/>
                </a:lnTo>
                <a:lnTo>
                  <a:pt x="410" y="29"/>
                </a:lnTo>
                <a:lnTo>
                  <a:pt x="568" y="10"/>
                </a:lnTo>
                <a:lnTo>
                  <a:pt x="748" y="0"/>
                </a:lnTo>
                <a:lnTo>
                  <a:pt x="795" y="8"/>
                </a:lnTo>
                <a:lnTo>
                  <a:pt x="827" y="27"/>
                </a:lnTo>
                <a:lnTo>
                  <a:pt x="853" y="85"/>
                </a:lnTo>
                <a:lnTo>
                  <a:pt x="846" y="115"/>
                </a:lnTo>
                <a:lnTo>
                  <a:pt x="827" y="143"/>
                </a:lnTo>
                <a:lnTo>
                  <a:pt x="795" y="162"/>
                </a:lnTo>
                <a:lnTo>
                  <a:pt x="748" y="169"/>
                </a:lnTo>
                <a:lnTo>
                  <a:pt x="401" y="164"/>
                </a:lnTo>
                <a:lnTo>
                  <a:pt x="53" y="136"/>
                </a:lnTo>
                <a:lnTo>
                  <a:pt x="12" y="113"/>
                </a:lnTo>
                <a:lnTo>
                  <a:pt x="0" y="77"/>
                </a:lnTo>
                <a:lnTo>
                  <a:pt x="7" y="59"/>
                </a:lnTo>
                <a:lnTo>
                  <a:pt x="23" y="45"/>
                </a:lnTo>
                <a:lnTo>
                  <a:pt x="72" y="34"/>
                </a:lnTo>
                <a:lnTo>
                  <a:pt x="72" y="34"/>
                </a:lnTo>
                <a:close/>
              </a:path>
            </a:pathLst>
          </a:custGeom>
          <a:solidFill>
            <a:srgbClr val="C275C2"/>
          </a:solidFill>
          <a:ln w="9525">
            <a:noFill/>
            <a:round/>
            <a:headEnd/>
            <a:tailEnd/>
          </a:ln>
        </p:spPr>
        <p:txBody>
          <a:bodyPr/>
          <a:lstStyle/>
          <a:p>
            <a:endParaRPr lang="en-US"/>
          </a:p>
        </p:txBody>
      </p:sp>
      <p:sp>
        <p:nvSpPr>
          <p:cNvPr id="41989" name="Freeform 5"/>
          <p:cNvSpPr>
            <a:spLocks/>
          </p:cNvSpPr>
          <p:nvPr/>
        </p:nvSpPr>
        <p:spPr bwMode="auto">
          <a:xfrm>
            <a:off x="3505200" y="6538913"/>
            <a:ext cx="1465263" cy="319087"/>
          </a:xfrm>
          <a:custGeom>
            <a:avLst/>
            <a:gdLst/>
            <a:ahLst/>
            <a:cxnLst>
              <a:cxn ang="0">
                <a:pos x="114" y="0"/>
              </a:cxn>
              <a:cxn ang="0">
                <a:pos x="369" y="23"/>
              </a:cxn>
              <a:cxn ang="0">
                <a:pos x="621" y="32"/>
              </a:cxn>
              <a:cxn ang="0">
                <a:pos x="818" y="32"/>
              </a:cxn>
              <a:cxn ang="0">
                <a:pos x="865" y="40"/>
              </a:cxn>
              <a:cxn ang="0">
                <a:pos x="897" y="59"/>
              </a:cxn>
              <a:cxn ang="0">
                <a:pos x="923" y="117"/>
              </a:cxn>
              <a:cxn ang="0">
                <a:pos x="916" y="149"/>
              </a:cxn>
              <a:cxn ang="0">
                <a:pos x="897" y="175"/>
              </a:cxn>
              <a:cxn ang="0">
                <a:pos x="865" y="194"/>
              </a:cxn>
              <a:cxn ang="0">
                <a:pos x="818" y="201"/>
              </a:cxn>
              <a:cxn ang="0">
                <a:pos x="621" y="201"/>
              </a:cxn>
              <a:cxn ang="0">
                <a:pos x="357" y="192"/>
              </a:cxn>
              <a:cxn ang="0">
                <a:pos x="93" y="168"/>
              </a:cxn>
              <a:cxn ang="0">
                <a:pos x="49" y="158"/>
              </a:cxn>
              <a:cxn ang="0">
                <a:pos x="19" y="136"/>
              </a:cxn>
              <a:cxn ang="0">
                <a:pos x="0" y="76"/>
              </a:cxn>
              <a:cxn ang="0">
                <a:pos x="10" y="45"/>
              </a:cxn>
              <a:cxn ang="0">
                <a:pos x="33" y="19"/>
              </a:cxn>
              <a:cxn ang="0">
                <a:pos x="68" y="4"/>
              </a:cxn>
              <a:cxn ang="0">
                <a:pos x="114" y="0"/>
              </a:cxn>
              <a:cxn ang="0">
                <a:pos x="114" y="0"/>
              </a:cxn>
            </a:cxnLst>
            <a:rect l="0" t="0" r="r" b="b"/>
            <a:pathLst>
              <a:path w="923" h="201">
                <a:moveTo>
                  <a:pt x="114" y="0"/>
                </a:moveTo>
                <a:lnTo>
                  <a:pt x="369" y="23"/>
                </a:lnTo>
                <a:lnTo>
                  <a:pt x="621" y="32"/>
                </a:lnTo>
                <a:lnTo>
                  <a:pt x="818" y="32"/>
                </a:lnTo>
                <a:lnTo>
                  <a:pt x="865" y="40"/>
                </a:lnTo>
                <a:lnTo>
                  <a:pt x="897" y="59"/>
                </a:lnTo>
                <a:lnTo>
                  <a:pt x="923" y="117"/>
                </a:lnTo>
                <a:lnTo>
                  <a:pt x="916" y="149"/>
                </a:lnTo>
                <a:lnTo>
                  <a:pt x="897" y="175"/>
                </a:lnTo>
                <a:lnTo>
                  <a:pt x="865" y="194"/>
                </a:lnTo>
                <a:lnTo>
                  <a:pt x="818" y="201"/>
                </a:lnTo>
                <a:lnTo>
                  <a:pt x="621" y="201"/>
                </a:lnTo>
                <a:lnTo>
                  <a:pt x="357" y="192"/>
                </a:lnTo>
                <a:lnTo>
                  <a:pt x="93" y="168"/>
                </a:lnTo>
                <a:lnTo>
                  <a:pt x="49" y="158"/>
                </a:lnTo>
                <a:lnTo>
                  <a:pt x="19" y="136"/>
                </a:lnTo>
                <a:lnTo>
                  <a:pt x="0" y="76"/>
                </a:lnTo>
                <a:lnTo>
                  <a:pt x="10" y="45"/>
                </a:lnTo>
                <a:lnTo>
                  <a:pt x="33" y="19"/>
                </a:lnTo>
                <a:lnTo>
                  <a:pt x="68" y="4"/>
                </a:lnTo>
                <a:lnTo>
                  <a:pt x="114" y="0"/>
                </a:lnTo>
                <a:lnTo>
                  <a:pt x="114" y="0"/>
                </a:lnTo>
                <a:close/>
              </a:path>
            </a:pathLst>
          </a:custGeom>
          <a:solidFill>
            <a:srgbClr val="C275C2"/>
          </a:solidFill>
          <a:ln w="9525">
            <a:noFill/>
            <a:round/>
            <a:headEnd/>
            <a:tailEnd/>
          </a:ln>
        </p:spPr>
        <p:txBody>
          <a:bodyPr/>
          <a:lstStyle/>
          <a:p>
            <a:endParaRPr lang="en-US"/>
          </a:p>
        </p:txBody>
      </p:sp>
      <p:sp>
        <p:nvSpPr>
          <p:cNvPr id="41990" name="Freeform 6"/>
          <p:cNvSpPr>
            <a:spLocks/>
          </p:cNvSpPr>
          <p:nvPr/>
        </p:nvSpPr>
        <p:spPr bwMode="auto">
          <a:xfrm>
            <a:off x="5715000" y="6559550"/>
            <a:ext cx="1304925" cy="298450"/>
          </a:xfrm>
          <a:custGeom>
            <a:avLst/>
            <a:gdLst/>
            <a:ahLst/>
            <a:cxnLst>
              <a:cxn ang="0">
                <a:pos x="53" y="39"/>
              </a:cxn>
              <a:cxn ang="0">
                <a:pos x="257" y="22"/>
              </a:cxn>
              <a:cxn ang="0">
                <a:pos x="352" y="7"/>
              </a:cxn>
              <a:cxn ang="0">
                <a:pos x="461" y="0"/>
              </a:cxn>
              <a:cxn ang="0">
                <a:pos x="616" y="9"/>
              </a:cxn>
              <a:cxn ang="0">
                <a:pos x="764" y="41"/>
              </a:cxn>
              <a:cxn ang="0">
                <a:pos x="799" y="58"/>
              </a:cxn>
              <a:cxn ang="0">
                <a:pos x="820" y="81"/>
              </a:cxn>
              <a:cxn ang="0">
                <a:pos x="822" y="135"/>
              </a:cxn>
              <a:cxn ang="0">
                <a:pos x="806" y="161"/>
              </a:cxn>
              <a:cxn ang="0">
                <a:pos x="780" y="178"/>
              </a:cxn>
              <a:cxn ang="0">
                <a:pos x="746" y="188"/>
              </a:cxn>
              <a:cxn ang="0">
                <a:pos x="706" y="184"/>
              </a:cxn>
              <a:cxn ang="0">
                <a:pos x="583" y="163"/>
              </a:cxn>
              <a:cxn ang="0">
                <a:pos x="458" y="160"/>
              </a:cxn>
              <a:cxn ang="0">
                <a:pos x="252" y="143"/>
              </a:cxn>
              <a:cxn ang="0">
                <a:pos x="157" y="130"/>
              </a:cxn>
              <a:cxn ang="0">
                <a:pos x="46" y="120"/>
              </a:cxn>
              <a:cxn ang="0">
                <a:pos x="9" y="107"/>
              </a:cxn>
              <a:cxn ang="0">
                <a:pos x="0" y="77"/>
              </a:cxn>
              <a:cxn ang="0">
                <a:pos x="13" y="51"/>
              </a:cxn>
              <a:cxn ang="0">
                <a:pos x="53" y="39"/>
              </a:cxn>
              <a:cxn ang="0">
                <a:pos x="53" y="39"/>
              </a:cxn>
            </a:cxnLst>
            <a:rect l="0" t="0" r="r" b="b"/>
            <a:pathLst>
              <a:path w="822" h="188">
                <a:moveTo>
                  <a:pt x="53" y="39"/>
                </a:moveTo>
                <a:lnTo>
                  <a:pt x="257" y="22"/>
                </a:lnTo>
                <a:lnTo>
                  <a:pt x="352" y="7"/>
                </a:lnTo>
                <a:lnTo>
                  <a:pt x="461" y="0"/>
                </a:lnTo>
                <a:lnTo>
                  <a:pt x="616" y="9"/>
                </a:lnTo>
                <a:lnTo>
                  <a:pt x="764" y="41"/>
                </a:lnTo>
                <a:lnTo>
                  <a:pt x="799" y="58"/>
                </a:lnTo>
                <a:lnTo>
                  <a:pt x="820" y="81"/>
                </a:lnTo>
                <a:lnTo>
                  <a:pt x="822" y="135"/>
                </a:lnTo>
                <a:lnTo>
                  <a:pt x="806" y="161"/>
                </a:lnTo>
                <a:lnTo>
                  <a:pt x="780" y="178"/>
                </a:lnTo>
                <a:lnTo>
                  <a:pt x="746" y="188"/>
                </a:lnTo>
                <a:lnTo>
                  <a:pt x="706" y="184"/>
                </a:lnTo>
                <a:lnTo>
                  <a:pt x="583" y="163"/>
                </a:lnTo>
                <a:lnTo>
                  <a:pt x="458" y="160"/>
                </a:lnTo>
                <a:lnTo>
                  <a:pt x="252" y="143"/>
                </a:lnTo>
                <a:lnTo>
                  <a:pt x="157" y="130"/>
                </a:lnTo>
                <a:lnTo>
                  <a:pt x="46" y="120"/>
                </a:lnTo>
                <a:lnTo>
                  <a:pt x="9" y="107"/>
                </a:lnTo>
                <a:lnTo>
                  <a:pt x="0" y="77"/>
                </a:lnTo>
                <a:lnTo>
                  <a:pt x="13" y="51"/>
                </a:lnTo>
                <a:lnTo>
                  <a:pt x="53" y="39"/>
                </a:lnTo>
                <a:lnTo>
                  <a:pt x="53" y="39"/>
                </a:lnTo>
                <a:close/>
              </a:path>
            </a:pathLst>
          </a:custGeom>
          <a:solidFill>
            <a:srgbClr val="C275C2"/>
          </a:solidFill>
          <a:ln w="9525">
            <a:noFill/>
            <a:round/>
            <a:headEnd/>
            <a:tailEnd/>
          </a:ln>
        </p:spPr>
        <p:txBody>
          <a:bodyPr/>
          <a:lstStyle/>
          <a:p>
            <a:endParaRPr lang="en-US"/>
          </a:p>
        </p:txBody>
      </p:sp>
      <p:sp>
        <p:nvSpPr>
          <p:cNvPr id="41991" name="Freeform 7"/>
          <p:cNvSpPr>
            <a:spLocks/>
          </p:cNvSpPr>
          <p:nvPr/>
        </p:nvSpPr>
        <p:spPr bwMode="auto">
          <a:xfrm>
            <a:off x="8458200" y="1600200"/>
            <a:ext cx="379413" cy="987425"/>
          </a:xfrm>
          <a:custGeom>
            <a:avLst/>
            <a:gdLst/>
            <a:ahLst/>
            <a:cxnLst>
              <a:cxn ang="0">
                <a:pos x="239" y="96"/>
              </a:cxn>
              <a:cxn ang="0">
                <a:pos x="222" y="212"/>
              </a:cxn>
              <a:cxn ang="0">
                <a:pos x="201" y="317"/>
              </a:cxn>
              <a:cxn ang="0">
                <a:pos x="194" y="539"/>
              </a:cxn>
              <a:cxn ang="0">
                <a:pos x="192" y="571"/>
              </a:cxn>
              <a:cxn ang="0">
                <a:pos x="174" y="597"/>
              </a:cxn>
              <a:cxn ang="0">
                <a:pos x="146" y="614"/>
              </a:cxn>
              <a:cxn ang="0">
                <a:pos x="113" y="622"/>
              </a:cxn>
              <a:cxn ang="0">
                <a:pos x="49" y="609"/>
              </a:cxn>
              <a:cxn ang="0">
                <a:pos x="11" y="554"/>
              </a:cxn>
              <a:cxn ang="0">
                <a:pos x="0" y="319"/>
              </a:cxn>
              <a:cxn ang="0">
                <a:pos x="16" y="84"/>
              </a:cxn>
              <a:cxn ang="0">
                <a:pos x="30" y="45"/>
              </a:cxn>
              <a:cxn ang="0">
                <a:pos x="55" y="19"/>
              </a:cxn>
              <a:cxn ang="0">
                <a:pos x="93" y="4"/>
              </a:cxn>
              <a:cxn ang="0">
                <a:pos x="134" y="0"/>
              </a:cxn>
              <a:cxn ang="0">
                <a:pos x="208" y="26"/>
              </a:cxn>
              <a:cxn ang="0">
                <a:pos x="239" y="96"/>
              </a:cxn>
              <a:cxn ang="0">
                <a:pos x="239" y="96"/>
              </a:cxn>
            </a:cxnLst>
            <a:rect l="0" t="0" r="r" b="b"/>
            <a:pathLst>
              <a:path w="239" h="622">
                <a:moveTo>
                  <a:pt x="239" y="96"/>
                </a:moveTo>
                <a:lnTo>
                  <a:pt x="222" y="212"/>
                </a:lnTo>
                <a:lnTo>
                  <a:pt x="201" y="317"/>
                </a:lnTo>
                <a:lnTo>
                  <a:pt x="194" y="539"/>
                </a:lnTo>
                <a:lnTo>
                  <a:pt x="192" y="571"/>
                </a:lnTo>
                <a:lnTo>
                  <a:pt x="174" y="597"/>
                </a:lnTo>
                <a:lnTo>
                  <a:pt x="146" y="614"/>
                </a:lnTo>
                <a:lnTo>
                  <a:pt x="113" y="622"/>
                </a:lnTo>
                <a:lnTo>
                  <a:pt x="49" y="609"/>
                </a:lnTo>
                <a:lnTo>
                  <a:pt x="11" y="554"/>
                </a:lnTo>
                <a:lnTo>
                  <a:pt x="0" y="319"/>
                </a:lnTo>
                <a:lnTo>
                  <a:pt x="16" y="84"/>
                </a:lnTo>
                <a:lnTo>
                  <a:pt x="30" y="45"/>
                </a:lnTo>
                <a:lnTo>
                  <a:pt x="55" y="19"/>
                </a:lnTo>
                <a:lnTo>
                  <a:pt x="93" y="4"/>
                </a:lnTo>
                <a:lnTo>
                  <a:pt x="134" y="0"/>
                </a:lnTo>
                <a:lnTo>
                  <a:pt x="208" y="26"/>
                </a:lnTo>
                <a:lnTo>
                  <a:pt x="239" y="96"/>
                </a:lnTo>
                <a:lnTo>
                  <a:pt x="239" y="96"/>
                </a:lnTo>
                <a:close/>
              </a:path>
            </a:pathLst>
          </a:custGeom>
          <a:solidFill>
            <a:srgbClr val="C275C2"/>
          </a:solidFill>
          <a:ln w="9525">
            <a:noFill/>
            <a:round/>
            <a:headEnd/>
            <a:tailEnd/>
          </a:ln>
        </p:spPr>
        <p:txBody>
          <a:bodyPr/>
          <a:lstStyle/>
          <a:p>
            <a:endParaRPr lang="en-US"/>
          </a:p>
        </p:txBody>
      </p:sp>
      <p:sp>
        <p:nvSpPr>
          <p:cNvPr id="41992" name="Freeform 8"/>
          <p:cNvSpPr>
            <a:spLocks/>
          </p:cNvSpPr>
          <p:nvPr/>
        </p:nvSpPr>
        <p:spPr bwMode="auto">
          <a:xfrm>
            <a:off x="8534400" y="4343400"/>
            <a:ext cx="377825" cy="858838"/>
          </a:xfrm>
          <a:custGeom>
            <a:avLst/>
            <a:gdLst/>
            <a:ahLst/>
            <a:cxnLst>
              <a:cxn ang="0">
                <a:pos x="180" y="62"/>
              </a:cxn>
              <a:cxn ang="0">
                <a:pos x="238" y="477"/>
              </a:cxn>
              <a:cxn ang="0">
                <a:pos x="220" y="511"/>
              </a:cxn>
              <a:cxn ang="0">
                <a:pos x="206" y="524"/>
              </a:cxn>
              <a:cxn ang="0">
                <a:pos x="190" y="534"/>
              </a:cxn>
              <a:cxn ang="0">
                <a:pos x="113" y="541"/>
              </a:cxn>
              <a:cxn ang="0">
                <a:pos x="48" y="509"/>
              </a:cxn>
              <a:cxn ang="0">
                <a:pos x="34" y="479"/>
              </a:cxn>
              <a:cxn ang="0">
                <a:pos x="34" y="442"/>
              </a:cxn>
              <a:cxn ang="0">
                <a:pos x="48" y="348"/>
              </a:cxn>
              <a:cxn ang="0">
                <a:pos x="41" y="263"/>
              </a:cxn>
              <a:cxn ang="0">
                <a:pos x="20" y="180"/>
              </a:cxn>
              <a:cxn ang="0">
                <a:pos x="0" y="85"/>
              </a:cxn>
              <a:cxn ang="0">
                <a:pos x="2" y="53"/>
              </a:cxn>
              <a:cxn ang="0">
                <a:pos x="18" y="26"/>
              </a:cxn>
              <a:cxn ang="0">
                <a:pos x="44" y="9"/>
              </a:cxn>
              <a:cxn ang="0">
                <a:pos x="76" y="0"/>
              </a:cxn>
              <a:cxn ang="0">
                <a:pos x="141" y="9"/>
              </a:cxn>
              <a:cxn ang="0">
                <a:pos x="180" y="62"/>
              </a:cxn>
              <a:cxn ang="0">
                <a:pos x="180" y="62"/>
              </a:cxn>
            </a:cxnLst>
            <a:rect l="0" t="0" r="r" b="b"/>
            <a:pathLst>
              <a:path w="238" h="541">
                <a:moveTo>
                  <a:pt x="180" y="62"/>
                </a:moveTo>
                <a:lnTo>
                  <a:pt x="238" y="477"/>
                </a:lnTo>
                <a:lnTo>
                  <a:pt x="220" y="511"/>
                </a:lnTo>
                <a:lnTo>
                  <a:pt x="206" y="524"/>
                </a:lnTo>
                <a:lnTo>
                  <a:pt x="190" y="534"/>
                </a:lnTo>
                <a:lnTo>
                  <a:pt x="113" y="541"/>
                </a:lnTo>
                <a:lnTo>
                  <a:pt x="48" y="509"/>
                </a:lnTo>
                <a:lnTo>
                  <a:pt x="34" y="479"/>
                </a:lnTo>
                <a:lnTo>
                  <a:pt x="34" y="442"/>
                </a:lnTo>
                <a:lnTo>
                  <a:pt x="48" y="348"/>
                </a:lnTo>
                <a:lnTo>
                  <a:pt x="41" y="263"/>
                </a:lnTo>
                <a:lnTo>
                  <a:pt x="20" y="180"/>
                </a:lnTo>
                <a:lnTo>
                  <a:pt x="0" y="85"/>
                </a:lnTo>
                <a:lnTo>
                  <a:pt x="2" y="53"/>
                </a:lnTo>
                <a:lnTo>
                  <a:pt x="18" y="26"/>
                </a:lnTo>
                <a:lnTo>
                  <a:pt x="44" y="9"/>
                </a:lnTo>
                <a:lnTo>
                  <a:pt x="76" y="0"/>
                </a:lnTo>
                <a:lnTo>
                  <a:pt x="141" y="9"/>
                </a:lnTo>
                <a:lnTo>
                  <a:pt x="180" y="62"/>
                </a:lnTo>
                <a:lnTo>
                  <a:pt x="180" y="62"/>
                </a:lnTo>
                <a:close/>
              </a:path>
            </a:pathLst>
          </a:custGeom>
          <a:solidFill>
            <a:srgbClr val="C275C2"/>
          </a:solidFill>
          <a:ln w="9525">
            <a:noFill/>
            <a:round/>
            <a:headEnd/>
            <a:tailEnd/>
          </a:ln>
        </p:spPr>
        <p:txBody>
          <a:bodyPr/>
          <a:lstStyle/>
          <a:p>
            <a:endParaRPr lang="en-US"/>
          </a:p>
        </p:txBody>
      </p:sp>
      <p:sp>
        <p:nvSpPr>
          <p:cNvPr id="41993" name="Freeform 9"/>
          <p:cNvSpPr>
            <a:spLocks/>
          </p:cNvSpPr>
          <p:nvPr/>
        </p:nvSpPr>
        <p:spPr bwMode="auto">
          <a:xfrm>
            <a:off x="6080125" y="319088"/>
            <a:ext cx="1158875" cy="257175"/>
          </a:xfrm>
          <a:custGeom>
            <a:avLst/>
            <a:gdLst/>
            <a:ahLst/>
            <a:cxnLst>
              <a:cxn ang="0">
                <a:pos x="63" y="43"/>
              </a:cxn>
              <a:cxn ang="0">
                <a:pos x="345" y="21"/>
              </a:cxn>
              <a:cxn ang="0">
                <a:pos x="480" y="8"/>
              </a:cxn>
              <a:cxn ang="0">
                <a:pos x="630" y="0"/>
              </a:cxn>
              <a:cxn ang="0">
                <a:pos x="672" y="8"/>
              </a:cxn>
              <a:cxn ang="0">
                <a:pos x="704" y="26"/>
              </a:cxn>
              <a:cxn ang="0">
                <a:pos x="730" y="81"/>
              </a:cxn>
              <a:cxn ang="0">
                <a:pos x="723" y="111"/>
              </a:cxn>
              <a:cxn ang="0">
                <a:pos x="704" y="135"/>
              </a:cxn>
              <a:cxn ang="0">
                <a:pos x="672" y="154"/>
              </a:cxn>
              <a:cxn ang="0">
                <a:pos x="630" y="162"/>
              </a:cxn>
              <a:cxn ang="0">
                <a:pos x="63" y="145"/>
              </a:cxn>
              <a:cxn ang="0">
                <a:pos x="14" y="128"/>
              </a:cxn>
              <a:cxn ang="0">
                <a:pos x="0" y="94"/>
              </a:cxn>
              <a:cxn ang="0">
                <a:pos x="14" y="58"/>
              </a:cxn>
              <a:cxn ang="0">
                <a:pos x="35" y="47"/>
              </a:cxn>
              <a:cxn ang="0">
                <a:pos x="63" y="43"/>
              </a:cxn>
              <a:cxn ang="0">
                <a:pos x="63" y="43"/>
              </a:cxn>
            </a:cxnLst>
            <a:rect l="0" t="0" r="r" b="b"/>
            <a:pathLst>
              <a:path w="730" h="162">
                <a:moveTo>
                  <a:pt x="63" y="43"/>
                </a:moveTo>
                <a:lnTo>
                  <a:pt x="345" y="21"/>
                </a:lnTo>
                <a:lnTo>
                  <a:pt x="480" y="8"/>
                </a:lnTo>
                <a:lnTo>
                  <a:pt x="630" y="0"/>
                </a:lnTo>
                <a:lnTo>
                  <a:pt x="672" y="8"/>
                </a:lnTo>
                <a:lnTo>
                  <a:pt x="704" y="26"/>
                </a:lnTo>
                <a:lnTo>
                  <a:pt x="730" y="81"/>
                </a:lnTo>
                <a:lnTo>
                  <a:pt x="723" y="111"/>
                </a:lnTo>
                <a:lnTo>
                  <a:pt x="704" y="135"/>
                </a:lnTo>
                <a:lnTo>
                  <a:pt x="672" y="154"/>
                </a:lnTo>
                <a:lnTo>
                  <a:pt x="630" y="162"/>
                </a:lnTo>
                <a:lnTo>
                  <a:pt x="63" y="145"/>
                </a:lnTo>
                <a:lnTo>
                  <a:pt x="14" y="128"/>
                </a:lnTo>
                <a:lnTo>
                  <a:pt x="0" y="94"/>
                </a:lnTo>
                <a:lnTo>
                  <a:pt x="14" y="58"/>
                </a:lnTo>
                <a:lnTo>
                  <a:pt x="35" y="47"/>
                </a:lnTo>
                <a:lnTo>
                  <a:pt x="63" y="43"/>
                </a:lnTo>
                <a:lnTo>
                  <a:pt x="63" y="43"/>
                </a:lnTo>
                <a:close/>
              </a:path>
            </a:pathLst>
          </a:custGeom>
          <a:solidFill>
            <a:srgbClr val="C275C2"/>
          </a:solidFill>
          <a:ln w="9525">
            <a:noFill/>
            <a:round/>
            <a:headEnd/>
            <a:tailEnd/>
          </a:ln>
        </p:spPr>
        <p:txBody>
          <a:bodyPr/>
          <a:lstStyle/>
          <a:p>
            <a:endParaRPr lang="en-US"/>
          </a:p>
        </p:txBody>
      </p:sp>
      <p:sp>
        <p:nvSpPr>
          <p:cNvPr id="41994" name="Freeform 10"/>
          <p:cNvSpPr>
            <a:spLocks/>
          </p:cNvSpPr>
          <p:nvPr/>
        </p:nvSpPr>
        <p:spPr bwMode="auto">
          <a:xfrm>
            <a:off x="2354263" y="292100"/>
            <a:ext cx="1368425" cy="306388"/>
          </a:xfrm>
          <a:custGeom>
            <a:avLst/>
            <a:gdLst/>
            <a:ahLst/>
            <a:cxnLst>
              <a:cxn ang="0">
                <a:pos x="81" y="35"/>
              </a:cxn>
              <a:cxn ang="0">
                <a:pos x="269" y="11"/>
              </a:cxn>
              <a:cxn ang="0">
                <a:pos x="435" y="0"/>
              </a:cxn>
              <a:cxn ang="0">
                <a:pos x="605" y="3"/>
              </a:cxn>
              <a:cxn ang="0">
                <a:pos x="790" y="28"/>
              </a:cxn>
              <a:cxn ang="0">
                <a:pos x="829" y="41"/>
              </a:cxn>
              <a:cxn ang="0">
                <a:pos x="853" y="64"/>
              </a:cxn>
              <a:cxn ang="0">
                <a:pos x="862" y="118"/>
              </a:cxn>
              <a:cxn ang="0">
                <a:pos x="848" y="144"/>
              </a:cxn>
              <a:cxn ang="0">
                <a:pos x="825" y="163"/>
              </a:cxn>
              <a:cxn ang="0">
                <a:pos x="792" y="174"/>
              </a:cxn>
              <a:cxn ang="0">
                <a:pos x="751" y="174"/>
              </a:cxn>
              <a:cxn ang="0">
                <a:pos x="584" y="154"/>
              </a:cxn>
              <a:cxn ang="0">
                <a:pos x="433" y="156"/>
              </a:cxn>
              <a:cxn ang="0">
                <a:pos x="116" y="193"/>
              </a:cxn>
              <a:cxn ang="0">
                <a:pos x="72" y="193"/>
              </a:cxn>
              <a:cxn ang="0">
                <a:pos x="37" y="180"/>
              </a:cxn>
              <a:cxn ang="0">
                <a:pos x="2" y="129"/>
              </a:cxn>
              <a:cxn ang="0">
                <a:pos x="0" y="114"/>
              </a:cxn>
              <a:cxn ang="0">
                <a:pos x="2" y="99"/>
              </a:cxn>
              <a:cxn ang="0">
                <a:pos x="14" y="71"/>
              </a:cxn>
              <a:cxn ang="0">
                <a:pos x="42" y="48"/>
              </a:cxn>
              <a:cxn ang="0">
                <a:pos x="81" y="35"/>
              </a:cxn>
              <a:cxn ang="0">
                <a:pos x="81" y="35"/>
              </a:cxn>
            </a:cxnLst>
            <a:rect l="0" t="0" r="r" b="b"/>
            <a:pathLst>
              <a:path w="862" h="193">
                <a:moveTo>
                  <a:pt x="81" y="35"/>
                </a:moveTo>
                <a:lnTo>
                  <a:pt x="269" y="11"/>
                </a:lnTo>
                <a:lnTo>
                  <a:pt x="435" y="0"/>
                </a:lnTo>
                <a:lnTo>
                  <a:pt x="605" y="3"/>
                </a:lnTo>
                <a:lnTo>
                  <a:pt x="790" y="28"/>
                </a:lnTo>
                <a:lnTo>
                  <a:pt x="829" y="41"/>
                </a:lnTo>
                <a:lnTo>
                  <a:pt x="853" y="64"/>
                </a:lnTo>
                <a:lnTo>
                  <a:pt x="862" y="118"/>
                </a:lnTo>
                <a:lnTo>
                  <a:pt x="848" y="144"/>
                </a:lnTo>
                <a:lnTo>
                  <a:pt x="825" y="163"/>
                </a:lnTo>
                <a:lnTo>
                  <a:pt x="792" y="174"/>
                </a:lnTo>
                <a:lnTo>
                  <a:pt x="751" y="174"/>
                </a:lnTo>
                <a:lnTo>
                  <a:pt x="584" y="154"/>
                </a:lnTo>
                <a:lnTo>
                  <a:pt x="433" y="156"/>
                </a:lnTo>
                <a:lnTo>
                  <a:pt x="116" y="193"/>
                </a:lnTo>
                <a:lnTo>
                  <a:pt x="72" y="193"/>
                </a:lnTo>
                <a:lnTo>
                  <a:pt x="37" y="180"/>
                </a:lnTo>
                <a:lnTo>
                  <a:pt x="2" y="129"/>
                </a:lnTo>
                <a:lnTo>
                  <a:pt x="0" y="114"/>
                </a:lnTo>
                <a:lnTo>
                  <a:pt x="2" y="99"/>
                </a:lnTo>
                <a:lnTo>
                  <a:pt x="14" y="71"/>
                </a:lnTo>
                <a:lnTo>
                  <a:pt x="42" y="48"/>
                </a:lnTo>
                <a:lnTo>
                  <a:pt x="81" y="35"/>
                </a:lnTo>
                <a:lnTo>
                  <a:pt x="81" y="35"/>
                </a:lnTo>
                <a:close/>
              </a:path>
            </a:pathLst>
          </a:custGeom>
          <a:solidFill>
            <a:srgbClr val="C275C2"/>
          </a:solidFill>
          <a:ln w="9525">
            <a:noFill/>
            <a:round/>
            <a:headEnd/>
            <a:tailEnd/>
          </a:ln>
        </p:spPr>
        <p:txBody>
          <a:bodyPr/>
          <a:lstStyle/>
          <a:p>
            <a:endParaRPr lang="en-US"/>
          </a:p>
        </p:txBody>
      </p:sp>
      <p:sp>
        <p:nvSpPr>
          <p:cNvPr id="41995" name="Freeform 11"/>
          <p:cNvSpPr>
            <a:spLocks/>
          </p:cNvSpPr>
          <p:nvPr/>
        </p:nvSpPr>
        <p:spPr bwMode="auto">
          <a:xfrm>
            <a:off x="4141788" y="300038"/>
            <a:ext cx="1357312" cy="268287"/>
          </a:xfrm>
          <a:custGeom>
            <a:avLst/>
            <a:gdLst/>
            <a:ahLst/>
            <a:cxnLst>
              <a:cxn ang="0">
                <a:pos x="90" y="0"/>
              </a:cxn>
              <a:cxn ang="0">
                <a:pos x="429" y="10"/>
              </a:cxn>
              <a:cxn ang="0">
                <a:pos x="765" y="19"/>
              </a:cxn>
              <a:cxn ang="0">
                <a:pos x="804" y="25"/>
              </a:cxn>
              <a:cxn ang="0">
                <a:pos x="832" y="42"/>
              </a:cxn>
              <a:cxn ang="0">
                <a:pos x="855" y="94"/>
              </a:cxn>
              <a:cxn ang="0">
                <a:pos x="850" y="121"/>
              </a:cxn>
              <a:cxn ang="0">
                <a:pos x="832" y="145"/>
              </a:cxn>
              <a:cxn ang="0">
                <a:pos x="804" y="162"/>
              </a:cxn>
              <a:cxn ang="0">
                <a:pos x="765" y="169"/>
              </a:cxn>
              <a:cxn ang="0">
                <a:pos x="429" y="158"/>
              </a:cxn>
              <a:cxn ang="0">
                <a:pos x="90" y="149"/>
              </a:cxn>
              <a:cxn ang="0">
                <a:pos x="51" y="143"/>
              </a:cxn>
              <a:cxn ang="0">
                <a:pos x="23" y="126"/>
              </a:cxn>
              <a:cxn ang="0">
                <a:pos x="0" y="74"/>
              </a:cxn>
              <a:cxn ang="0">
                <a:pos x="5" y="47"/>
              </a:cxn>
              <a:cxn ang="0">
                <a:pos x="23" y="23"/>
              </a:cxn>
              <a:cxn ang="0">
                <a:pos x="51" y="6"/>
              </a:cxn>
              <a:cxn ang="0">
                <a:pos x="90" y="0"/>
              </a:cxn>
              <a:cxn ang="0">
                <a:pos x="90" y="0"/>
              </a:cxn>
            </a:cxnLst>
            <a:rect l="0" t="0" r="r" b="b"/>
            <a:pathLst>
              <a:path w="855" h="169">
                <a:moveTo>
                  <a:pt x="90" y="0"/>
                </a:moveTo>
                <a:lnTo>
                  <a:pt x="429" y="10"/>
                </a:lnTo>
                <a:lnTo>
                  <a:pt x="765" y="19"/>
                </a:lnTo>
                <a:lnTo>
                  <a:pt x="804" y="25"/>
                </a:lnTo>
                <a:lnTo>
                  <a:pt x="832" y="42"/>
                </a:lnTo>
                <a:lnTo>
                  <a:pt x="855" y="94"/>
                </a:lnTo>
                <a:lnTo>
                  <a:pt x="850" y="121"/>
                </a:lnTo>
                <a:lnTo>
                  <a:pt x="832" y="145"/>
                </a:lnTo>
                <a:lnTo>
                  <a:pt x="804" y="162"/>
                </a:lnTo>
                <a:lnTo>
                  <a:pt x="765" y="169"/>
                </a:lnTo>
                <a:lnTo>
                  <a:pt x="429" y="158"/>
                </a:lnTo>
                <a:lnTo>
                  <a:pt x="90" y="149"/>
                </a:lnTo>
                <a:lnTo>
                  <a:pt x="51" y="143"/>
                </a:lnTo>
                <a:lnTo>
                  <a:pt x="23" y="126"/>
                </a:lnTo>
                <a:lnTo>
                  <a:pt x="0" y="74"/>
                </a:lnTo>
                <a:lnTo>
                  <a:pt x="5" y="47"/>
                </a:lnTo>
                <a:lnTo>
                  <a:pt x="23" y="23"/>
                </a:lnTo>
                <a:lnTo>
                  <a:pt x="51" y="6"/>
                </a:lnTo>
                <a:lnTo>
                  <a:pt x="90" y="0"/>
                </a:lnTo>
                <a:lnTo>
                  <a:pt x="90" y="0"/>
                </a:lnTo>
                <a:close/>
              </a:path>
            </a:pathLst>
          </a:custGeom>
          <a:solidFill>
            <a:srgbClr val="C275C2"/>
          </a:solidFill>
          <a:ln w="9525">
            <a:noFill/>
            <a:round/>
            <a:headEnd/>
            <a:tailEnd/>
          </a:ln>
        </p:spPr>
        <p:txBody>
          <a:bodyPr/>
          <a:lstStyle/>
          <a:p>
            <a:endParaRPr lang="en-US"/>
          </a:p>
        </p:txBody>
      </p:sp>
      <p:sp>
        <p:nvSpPr>
          <p:cNvPr id="41996" name="Freeform 12"/>
          <p:cNvSpPr>
            <a:spLocks/>
          </p:cNvSpPr>
          <p:nvPr/>
        </p:nvSpPr>
        <p:spPr bwMode="auto">
          <a:xfrm>
            <a:off x="381000" y="1295400"/>
            <a:ext cx="371475" cy="1316038"/>
          </a:xfrm>
          <a:custGeom>
            <a:avLst/>
            <a:gdLst/>
            <a:ahLst/>
            <a:cxnLst>
              <a:cxn ang="0">
                <a:pos x="234" y="85"/>
              </a:cxn>
              <a:cxn ang="0">
                <a:pos x="211" y="267"/>
              </a:cxn>
              <a:cxn ang="0">
                <a:pos x="195" y="350"/>
              </a:cxn>
              <a:cxn ang="0">
                <a:pos x="179" y="429"/>
              </a:cxn>
              <a:cxn ang="0">
                <a:pos x="137" y="772"/>
              </a:cxn>
              <a:cxn ang="0">
                <a:pos x="130" y="797"/>
              </a:cxn>
              <a:cxn ang="0">
                <a:pos x="114" y="814"/>
              </a:cxn>
              <a:cxn ang="0">
                <a:pos x="67" y="829"/>
              </a:cxn>
              <a:cxn ang="0">
                <a:pos x="21" y="814"/>
              </a:cxn>
              <a:cxn ang="0">
                <a:pos x="0" y="772"/>
              </a:cxn>
              <a:cxn ang="0">
                <a:pos x="12" y="425"/>
              </a:cxn>
              <a:cxn ang="0">
                <a:pos x="35" y="75"/>
              </a:cxn>
              <a:cxn ang="0">
                <a:pos x="46" y="41"/>
              </a:cxn>
              <a:cxn ang="0">
                <a:pos x="72" y="17"/>
              </a:cxn>
              <a:cxn ang="0">
                <a:pos x="104" y="4"/>
              </a:cxn>
              <a:cxn ang="0">
                <a:pos x="139" y="0"/>
              </a:cxn>
              <a:cxn ang="0">
                <a:pos x="206" y="23"/>
              </a:cxn>
              <a:cxn ang="0">
                <a:pos x="234" y="85"/>
              </a:cxn>
              <a:cxn ang="0">
                <a:pos x="234" y="85"/>
              </a:cxn>
            </a:cxnLst>
            <a:rect l="0" t="0" r="r" b="b"/>
            <a:pathLst>
              <a:path w="234" h="829">
                <a:moveTo>
                  <a:pt x="234" y="85"/>
                </a:moveTo>
                <a:lnTo>
                  <a:pt x="211" y="267"/>
                </a:lnTo>
                <a:lnTo>
                  <a:pt x="195" y="350"/>
                </a:lnTo>
                <a:lnTo>
                  <a:pt x="179" y="429"/>
                </a:lnTo>
                <a:lnTo>
                  <a:pt x="137" y="772"/>
                </a:lnTo>
                <a:lnTo>
                  <a:pt x="130" y="797"/>
                </a:lnTo>
                <a:lnTo>
                  <a:pt x="114" y="814"/>
                </a:lnTo>
                <a:lnTo>
                  <a:pt x="67" y="829"/>
                </a:lnTo>
                <a:lnTo>
                  <a:pt x="21" y="814"/>
                </a:lnTo>
                <a:lnTo>
                  <a:pt x="0" y="772"/>
                </a:lnTo>
                <a:lnTo>
                  <a:pt x="12" y="425"/>
                </a:lnTo>
                <a:lnTo>
                  <a:pt x="35" y="75"/>
                </a:lnTo>
                <a:lnTo>
                  <a:pt x="46" y="41"/>
                </a:lnTo>
                <a:lnTo>
                  <a:pt x="72" y="17"/>
                </a:lnTo>
                <a:lnTo>
                  <a:pt x="104" y="4"/>
                </a:lnTo>
                <a:lnTo>
                  <a:pt x="139" y="0"/>
                </a:lnTo>
                <a:lnTo>
                  <a:pt x="206" y="23"/>
                </a:lnTo>
                <a:lnTo>
                  <a:pt x="234" y="85"/>
                </a:lnTo>
                <a:lnTo>
                  <a:pt x="234" y="85"/>
                </a:lnTo>
                <a:close/>
              </a:path>
            </a:pathLst>
          </a:custGeom>
          <a:solidFill>
            <a:srgbClr val="C275C2"/>
          </a:solidFill>
          <a:ln w="9525">
            <a:noFill/>
            <a:round/>
            <a:headEnd/>
            <a:tailEnd/>
          </a:ln>
        </p:spPr>
        <p:txBody>
          <a:bodyPr/>
          <a:lstStyle/>
          <a:p>
            <a:endParaRPr lang="en-US"/>
          </a:p>
        </p:txBody>
      </p:sp>
      <p:sp>
        <p:nvSpPr>
          <p:cNvPr id="41997" name="Freeform 13"/>
          <p:cNvSpPr>
            <a:spLocks/>
          </p:cNvSpPr>
          <p:nvPr/>
        </p:nvSpPr>
        <p:spPr bwMode="auto">
          <a:xfrm>
            <a:off x="0" y="5843588"/>
            <a:ext cx="1287463" cy="1014412"/>
          </a:xfrm>
          <a:custGeom>
            <a:avLst/>
            <a:gdLst/>
            <a:ahLst/>
            <a:cxnLst>
              <a:cxn ang="0">
                <a:pos x="21" y="270"/>
              </a:cxn>
              <a:cxn ang="0">
                <a:pos x="28" y="253"/>
              </a:cxn>
              <a:cxn ang="0">
                <a:pos x="54" y="240"/>
              </a:cxn>
              <a:cxn ang="0">
                <a:pos x="130" y="220"/>
              </a:cxn>
              <a:cxn ang="0">
                <a:pos x="283" y="201"/>
              </a:cxn>
              <a:cxn ang="0">
                <a:pos x="302" y="127"/>
              </a:cxn>
              <a:cxn ang="0">
                <a:pos x="318" y="65"/>
              </a:cxn>
              <a:cxn ang="0">
                <a:pos x="334" y="39"/>
              </a:cxn>
              <a:cxn ang="0">
                <a:pos x="353" y="20"/>
              </a:cxn>
              <a:cxn ang="0">
                <a:pos x="383" y="0"/>
              </a:cxn>
              <a:cxn ang="0">
                <a:pos x="408" y="0"/>
              </a:cxn>
              <a:cxn ang="0">
                <a:pos x="431" y="18"/>
              </a:cxn>
              <a:cxn ang="0">
                <a:pos x="475" y="90"/>
              </a:cxn>
              <a:cxn ang="0">
                <a:pos x="503" y="135"/>
              </a:cxn>
              <a:cxn ang="0">
                <a:pos x="533" y="180"/>
              </a:cxn>
              <a:cxn ang="0">
                <a:pos x="626" y="167"/>
              </a:cxn>
              <a:cxn ang="0">
                <a:pos x="705" y="154"/>
              </a:cxn>
              <a:cxn ang="0">
                <a:pos x="802" y="154"/>
              </a:cxn>
              <a:cxn ang="0">
                <a:pos x="811" y="169"/>
              </a:cxn>
              <a:cxn ang="0">
                <a:pos x="790" y="201"/>
              </a:cxn>
              <a:cxn ang="0">
                <a:pos x="767" y="223"/>
              </a:cxn>
              <a:cxn ang="0">
                <a:pos x="735" y="251"/>
              </a:cxn>
              <a:cxn ang="0">
                <a:pos x="714" y="268"/>
              </a:cxn>
              <a:cxn ang="0">
                <a:pos x="693" y="285"/>
              </a:cxn>
              <a:cxn ang="0">
                <a:pos x="668" y="304"/>
              </a:cxn>
              <a:cxn ang="0">
                <a:pos x="640" y="323"/>
              </a:cxn>
              <a:cxn ang="0">
                <a:pos x="675" y="383"/>
              </a:cxn>
              <a:cxn ang="0">
                <a:pos x="705" y="447"/>
              </a:cxn>
              <a:cxn ang="0">
                <a:pos x="735" y="577"/>
              </a:cxn>
              <a:cxn ang="0">
                <a:pos x="726" y="624"/>
              </a:cxn>
              <a:cxn ang="0">
                <a:pos x="712" y="635"/>
              </a:cxn>
              <a:cxn ang="0">
                <a:pos x="695" y="639"/>
              </a:cxn>
              <a:cxn ang="0">
                <a:pos x="591" y="601"/>
              </a:cxn>
              <a:cxn ang="0">
                <a:pos x="561" y="584"/>
              </a:cxn>
              <a:cxn ang="0">
                <a:pos x="531" y="565"/>
              </a:cxn>
              <a:cxn ang="0">
                <a:pos x="501" y="545"/>
              </a:cxn>
              <a:cxn ang="0">
                <a:pos x="473" y="526"/>
              </a:cxn>
              <a:cxn ang="0">
                <a:pos x="448" y="509"/>
              </a:cxn>
              <a:cxn ang="0">
                <a:pos x="424" y="494"/>
              </a:cxn>
              <a:cxn ang="0">
                <a:pos x="390" y="473"/>
              </a:cxn>
              <a:cxn ang="0">
                <a:pos x="353" y="496"/>
              </a:cxn>
              <a:cxn ang="0">
                <a:pos x="320" y="516"/>
              </a:cxn>
              <a:cxn ang="0">
                <a:pos x="288" y="537"/>
              </a:cxn>
              <a:cxn ang="0">
                <a:pos x="258" y="556"/>
              </a:cxn>
              <a:cxn ang="0">
                <a:pos x="232" y="571"/>
              </a:cxn>
              <a:cxn ang="0">
                <a:pos x="207" y="584"/>
              </a:cxn>
              <a:cxn ang="0">
                <a:pos x="172" y="597"/>
              </a:cxn>
              <a:cxn ang="0">
                <a:pos x="151" y="592"/>
              </a:cxn>
              <a:cxn ang="0">
                <a:pos x="146" y="558"/>
              </a:cxn>
              <a:cxn ang="0">
                <a:pos x="163" y="496"/>
              </a:cxn>
              <a:cxn ang="0">
                <a:pos x="179" y="451"/>
              </a:cxn>
              <a:cxn ang="0">
                <a:pos x="200" y="396"/>
              </a:cxn>
              <a:cxn ang="0">
                <a:pos x="149" y="379"/>
              </a:cxn>
              <a:cxn ang="0">
                <a:pos x="65" y="347"/>
              </a:cxn>
              <a:cxn ang="0">
                <a:pos x="5" y="308"/>
              </a:cxn>
              <a:cxn ang="0">
                <a:pos x="0" y="289"/>
              </a:cxn>
              <a:cxn ang="0">
                <a:pos x="21" y="270"/>
              </a:cxn>
              <a:cxn ang="0">
                <a:pos x="21" y="270"/>
              </a:cxn>
            </a:cxnLst>
            <a:rect l="0" t="0" r="r" b="b"/>
            <a:pathLst>
              <a:path w="811" h="639">
                <a:moveTo>
                  <a:pt x="21" y="270"/>
                </a:moveTo>
                <a:lnTo>
                  <a:pt x="28" y="253"/>
                </a:lnTo>
                <a:lnTo>
                  <a:pt x="54" y="240"/>
                </a:lnTo>
                <a:lnTo>
                  <a:pt x="130" y="220"/>
                </a:lnTo>
                <a:lnTo>
                  <a:pt x="283" y="201"/>
                </a:lnTo>
                <a:lnTo>
                  <a:pt x="302" y="127"/>
                </a:lnTo>
                <a:lnTo>
                  <a:pt x="318" y="65"/>
                </a:lnTo>
                <a:lnTo>
                  <a:pt x="334" y="39"/>
                </a:lnTo>
                <a:lnTo>
                  <a:pt x="353" y="20"/>
                </a:lnTo>
                <a:lnTo>
                  <a:pt x="383" y="0"/>
                </a:lnTo>
                <a:lnTo>
                  <a:pt x="408" y="0"/>
                </a:lnTo>
                <a:lnTo>
                  <a:pt x="431" y="18"/>
                </a:lnTo>
                <a:lnTo>
                  <a:pt x="475" y="90"/>
                </a:lnTo>
                <a:lnTo>
                  <a:pt x="503" y="135"/>
                </a:lnTo>
                <a:lnTo>
                  <a:pt x="533" y="180"/>
                </a:lnTo>
                <a:lnTo>
                  <a:pt x="626" y="167"/>
                </a:lnTo>
                <a:lnTo>
                  <a:pt x="705" y="154"/>
                </a:lnTo>
                <a:lnTo>
                  <a:pt x="802" y="154"/>
                </a:lnTo>
                <a:lnTo>
                  <a:pt x="811" y="169"/>
                </a:lnTo>
                <a:lnTo>
                  <a:pt x="790" y="201"/>
                </a:lnTo>
                <a:lnTo>
                  <a:pt x="767" y="223"/>
                </a:lnTo>
                <a:lnTo>
                  <a:pt x="735" y="251"/>
                </a:lnTo>
                <a:lnTo>
                  <a:pt x="714" y="268"/>
                </a:lnTo>
                <a:lnTo>
                  <a:pt x="693" y="285"/>
                </a:lnTo>
                <a:lnTo>
                  <a:pt x="668" y="304"/>
                </a:lnTo>
                <a:lnTo>
                  <a:pt x="640" y="323"/>
                </a:lnTo>
                <a:lnTo>
                  <a:pt x="675" y="383"/>
                </a:lnTo>
                <a:lnTo>
                  <a:pt x="705" y="447"/>
                </a:lnTo>
                <a:lnTo>
                  <a:pt x="735" y="577"/>
                </a:lnTo>
                <a:lnTo>
                  <a:pt x="726" y="624"/>
                </a:lnTo>
                <a:lnTo>
                  <a:pt x="712" y="635"/>
                </a:lnTo>
                <a:lnTo>
                  <a:pt x="695" y="639"/>
                </a:lnTo>
                <a:lnTo>
                  <a:pt x="591" y="601"/>
                </a:lnTo>
                <a:lnTo>
                  <a:pt x="561" y="584"/>
                </a:lnTo>
                <a:lnTo>
                  <a:pt x="531" y="565"/>
                </a:lnTo>
                <a:lnTo>
                  <a:pt x="501" y="545"/>
                </a:lnTo>
                <a:lnTo>
                  <a:pt x="473" y="526"/>
                </a:lnTo>
                <a:lnTo>
                  <a:pt x="448" y="509"/>
                </a:lnTo>
                <a:lnTo>
                  <a:pt x="424" y="494"/>
                </a:lnTo>
                <a:lnTo>
                  <a:pt x="390" y="473"/>
                </a:lnTo>
                <a:lnTo>
                  <a:pt x="353" y="496"/>
                </a:lnTo>
                <a:lnTo>
                  <a:pt x="320" y="516"/>
                </a:lnTo>
                <a:lnTo>
                  <a:pt x="288" y="537"/>
                </a:lnTo>
                <a:lnTo>
                  <a:pt x="258" y="556"/>
                </a:lnTo>
                <a:lnTo>
                  <a:pt x="232" y="571"/>
                </a:lnTo>
                <a:lnTo>
                  <a:pt x="207" y="584"/>
                </a:lnTo>
                <a:lnTo>
                  <a:pt x="172" y="597"/>
                </a:lnTo>
                <a:lnTo>
                  <a:pt x="151" y="592"/>
                </a:lnTo>
                <a:lnTo>
                  <a:pt x="146" y="558"/>
                </a:lnTo>
                <a:lnTo>
                  <a:pt x="163" y="496"/>
                </a:lnTo>
                <a:lnTo>
                  <a:pt x="179" y="451"/>
                </a:lnTo>
                <a:lnTo>
                  <a:pt x="200" y="396"/>
                </a:lnTo>
                <a:lnTo>
                  <a:pt x="149" y="379"/>
                </a:lnTo>
                <a:lnTo>
                  <a:pt x="65" y="347"/>
                </a:lnTo>
                <a:lnTo>
                  <a:pt x="5" y="308"/>
                </a:lnTo>
                <a:lnTo>
                  <a:pt x="0" y="289"/>
                </a:lnTo>
                <a:lnTo>
                  <a:pt x="21" y="270"/>
                </a:lnTo>
                <a:lnTo>
                  <a:pt x="21" y="270"/>
                </a:lnTo>
                <a:close/>
              </a:path>
            </a:pathLst>
          </a:custGeom>
          <a:solidFill>
            <a:srgbClr val="C275C2"/>
          </a:solidFill>
          <a:ln w="9525">
            <a:noFill/>
            <a:round/>
            <a:headEnd/>
            <a:tailEnd/>
          </a:ln>
        </p:spPr>
        <p:txBody>
          <a:bodyPr/>
          <a:lstStyle/>
          <a:p>
            <a:endParaRPr lang="en-US"/>
          </a:p>
        </p:txBody>
      </p:sp>
      <p:sp>
        <p:nvSpPr>
          <p:cNvPr id="41998" name="Freeform 14"/>
          <p:cNvSpPr>
            <a:spLocks/>
          </p:cNvSpPr>
          <p:nvPr/>
        </p:nvSpPr>
        <p:spPr bwMode="auto">
          <a:xfrm>
            <a:off x="7856538" y="0"/>
            <a:ext cx="1287462" cy="1014413"/>
          </a:xfrm>
          <a:custGeom>
            <a:avLst/>
            <a:gdLst/>
            <a:ahLst/>
            <a:cxnLst>
              <a:cxn ang="0">
                <a:pos x="18" y="270"/>
              </a:cxn>
              <a:cxn ang="0">
                <a:pos x="27" y="255"/>
              </a:cxn>
              <a:cxn ang="0">
                <a:pos x="51" y="240"/>
              </a:cxn>
              <a:cxn ang="0">
                <a:pos x="129" y="221"/>
              </a:cxn>
              <a:cxn ang="0">
                <a:pos x="280" y="203"/>
              </a:cxn>
              <a:cxn ang="0">
                <a:pos x="299" y="129"/>
              </a:cxn>
              <a:cxn ang="0">
                <a:pos x="315" y="65"/>
              </a:cxn>
              <a:cxn ang="0">
                <a:pos x="333" y="39"/>
              </a:cxn>
              <a:cxn ang="0">
                <a:pos x="350" y="20"/>
              </a:cxn>
              <a:cxn ang="0">
                <a:pos x="380" y="0"/>
              </a:cxn>
              <a:cxn ang="0">
                <a:pos x="405" y="1"/>
              </a:cxn>
              <a:cxn ang="0">
                <a:pos x="428" y="18"/>
              </a:cxn>
              <a:cxn ang="0">
                <a:pos x="475" y="90"/>
              </a:cxn>
              <a:cxn ang="0">
                <a:pos x="500" y="135"/>
              </a:cxn>
              <a:cxn ang="0">
                <a:pos x="530" y="182"/>
              </a:cxn>
              <a:cxn ang="0">
                <a:pos x="623" y="167"/>
              </a:cxn>
              <a:cxn ang="0">
                <a:pos x="702" y="156"/>
              </a:cxn>
              <a:cxn ang="0">
                <a:pos x="799" y="154"/>
              </a:cxn>
              <a:cxn ang="0">
                <a:pos x="811" y="171"/>
              </a:cxn>
              <a:cxn ang="0">
                <a:pos x="790" y="203"/>
              </a:cxn>
              <a:cxn ang="0">
                <a:pos x="767" y="225"/>
              </a:cxn>
              <a:cxn ang="0">
                <a:pos x="734" y="251"/>
              </a:cxn>
              <a:cxn ang="0">
                <a:pos x="713" y="268"/>
              </a:cxn>
              <a:cxn ang="0">
                <a:pos x="690" y="285"/>
              </a:cxn>
              <a:cxn ang="0">
                <a:pos x="665" y="304"/>
              </a:cxn>
              <a:cxn ang="0">
                <a:pos x="637" y="325"/>
              </a:cxn>
              <a:cxn ang="0">
                <a:pos x="674" y="385"/>
              </a:cxn>
              <a:cxn ang="0">
                <a:pos x="702" y="447"/>
              </a:cxn>
              <a:cxn ang="0">
                <a:pos x="732" y="576"/>
              </a:cxn>
              <a:cxn ang="0">
                <a:pos x="723" y="623"/>
              </a:cxn>
              <a:cxn ang="0">
                <a:pos x="711" y="635"/>
              </a:cxn>
              <a:cxn ang="0">
                <a:pos x="692" y="639"/>
              </a:cxn>
              <a:cxn ang="0">
                <a:pos x="588" y="601"/>
              </a:cxn>
              <a:cxn ang="0">
                <a:pos x="558" y="584"/>
              </a:cxn>
              <a:cxn ang="0">
                <a:pos x="528" y="565"/>
              </a:cxn>
              <a:cxn ang="0">
                <a:pos x="498" y="546"/>
              </a:cxn>
              <a:cxn ang="0">
                <a:pos x="470" y="526"/>
              </a:cxn>
              <a:cxn ang="0">
                <a:pos x="445" y="509"/>
              </a:cxn>
              <a:cxn ang="0">
                <a:pos x="421" y="494"/>
              </a:cxn>
              <a:cxn ang="0">
                <a:pos x="389" y="475"/>
              </a:cxn>
              <a:cxn ang="0">
                <a:pos x="352" y="496"/>
              </a:cxn>
              <a:cxn ang="0">
                <a:pos x="317" y="516"/>
              </a:cxn>
              <a:cxn ang="0">
                <a:pos x="285" y="537"/>
              </a:cxn>
              <a:cxn ang="0">
                <a:pos x="255" y="556"/>
              </a:cxn>
              <a:cxn ang="0">
                <a:pos x="229" y="571"/>
              </a:cxn>
              <a:cxn ang="0">
                <a:pos x="206" y="584"/>
              </a:cxn>
              <a:cxn ang="0">
                <a:pos x="169" y="597"/>
              </a:cxn>
              <a:cxn ang="0">
                <a:pos x="148" y="592"/>
              </a:cxn>
              <a:cxn ang="0">
                <a:pos x="143" y="560"/>
              </a:cxn>
              <a:cxn ang="0">
                <a:pos x="160" y="496"/>
              </a:cxn>
              <a:cxn ang="0">
                <a:pos x="176" y="452"/>
              </a:cxn>
              <a:cxn ang="0">
                <a:pos x="197" y="398"/>
              </a:cxn>
              <a:cxn ang="0">
                <a:pos x="146" y="379"/>
              </a:cxn>
              <a:cxn ang="0">
                <a:pos x="65" y="347"/>
              </a:cxn>
              <a:cxn ang="0">
                <a:pos x="4" y="310"/>
              </a:cxn>
              <a:cxn ang="0">
                <a:pos x="0" y="289"/>
              </a:cxn>
              <a:cxn ang="0">
                <a:pos x="18" y="270"/>
              </a:cxn>
              <a:cxn ang="0">
                <a:pos x="18" y="270"/>
              </a:cxn>
            </a:cxnLst>
            <a:rect l="0" t="0" r="r" b="b"/>
            <a:pathLst>
              <a:path w="811" h="639">
                <a:moveTo>
                  <a:pt x="18" y="270"/>
                </a:moveTo>
                <a:lnTo>
                  <a:pt x="27" y="255"/>
                </a:lnTo>
                <a:lnTo>
                  <a:pt x="51" y="240"/>
                </a:lnTo>
                <a:lnTo>
                  <a:pt x="129" y="221"/>
                </a:lnTo>
                <a:lnTo>
                  <a:pt x="280" y="203"/>
                </a:lnTo>
                <a:lnTo>
                  <a:pt x="299" y="129"/>
                </a:lnTo>
                <a:lnTo>
                  <a:pt x="315" y="65"/>
                </a:lnTo>
                <a:lnTo>
                  <a:pt x="333" y="39"/>
                </a:lnTo>
                <a:lnTo>
                  <a:pt x="350" y="20"/>
                </a:lnTo>
                <a:lnTo>
                  <a:pt x="380" y="0"/>
                </a:lnTo>
                <a:lnTo>
                  <a:pt x="405" y="1"/>
                </a:lnTo>
                <a:lnTo>
                  <a:pt x="428" y="18"/>
                </a:lnTo>
                <a:lnTo>
                  <a:pt x="475" y="90"/>
                </a:lnTo>
                <a:lnTo>
                  <a:pt x="500" y="135"/>
                </a:lnTo>
                <a:lnTo>
                  <a:pt x="530" y="182"/>
                </a:lnTo>
                <a:lnTo>
                  <a:pt x="623" y="167"/>
                </a:lnTo>
                <a:lnTo>
                  <a:pt x="702" y="156"/>
                </a:lnTo>
                <a:lnTo>
                  <a:pt x="799" y="154"/>
                </a:lnTo>
                <a:lnTo>
                  <a:pt x="811" y="171"/>
                </a:lnTo>
                <a:lnTo>
                  <a:pt x="790" y="203"/>
                </a:lnTo>
                <a:lnTo>
                  <a:pt x="767" y="225"/>
                </a:lnTo>
                <a:lnTo>
                  <a:pt x="734" y="251"/>
                </a:lnTo>
                <a:lnTo>
                  <a:pt x="713" y="268"/>
                </a:lnTo>
                <a:lnTo>
                  <a:pt x="690" y="285"/>
                </a:lnTo>
                <a:lnTo>
                  <a:pt x="665" y="304"/>
                </a:lnTo>
                <a:lnTo>
                  <a:pt x="637" y="325"/>
                </a:lnTo>
                <a:lnTo>
                  <a:pt x="674" y="385"/>
                </a:lnTo>
                <a:lnTo>
                  <a:pt x="702" y="447"/>
                </a:lnTo>
                <a:lnTo>
                  <a:pt x="732" y="576"/>
                </a:lnTo>
                <a:lnTo>
                  <a:pt x="723" y="623"/>
                </a:lnTo>
                <a:lnTo>
                  <a:pt x="711" y="635"/>
                </a:lnTo>
                <a:lnTo>
                  <a:pt x="692" y="639"/>
                </a:lnTo>
                <a:lnTo>
                  <a:pt x="588" y="601"/>
                </a:lnTo>
                <a:lnTo>
                  <a:pt x="558" y="584"/>
                </a:lnTo>
                <a:lnTo>
                  <a:pt x="528" y="565"/>
                </a:lnTo>
                <a:lnTo>
                  <a:pt x="498" y="546"/>
                </a:lnTo>
                <a:lnTo>
                  <a:pt x="470" y="526"/>
                </a:lnTo>
                <a:lnTo>
                  <a:pt x="445" y="509"/>
                </a:lnTo>
                <a:lnTo>
                  <a:pt x="421" y="494"/>
                </a:lnTo>
                <a:lnTo>
                  <a:pt x="389" y="475"/>
                </a:lnTo>
                <a:lnTo>
                  <a:pt x="352" y="496"/>
                </a:lnTo>
                <a:lnTo>
                  <a:pt x="317" y="516"/>
                </a:lnTo>
                <a:lnTo>
                  <a:pt x="285" y="537"/>
                </a:lnTo>
                <a:lnTo>
                  <a:pt x="255" y="556"/>
                </a:lnTo>
                <a:lnTo>
                  <a:pt x="229" y="571"/>
                </a:lnTo>
                <a:lnTo>
                  <a:pt x="206" y="584"/>
                </a:lnTo>
                <a:lnTo>
                  <a:pt x="169" y="597"/>
                </a:lnTo>
                <a:lnTo>
                  <a:pt x="148" y="592"/>
                </a:lnTo>
                <a:lnTo>
                  <a:pt x="143" y="560"/>
                </a:lnTo>
                <a:lnTo>
                  <a:pt x="160" y="496"/>
                </a:lnTo>
                <a:lnTo>
                  <a:pt x="176" y="452"/>
                </a:lnTo>
                <a:lnTo>
                  <a:pt x="197" y="398"/>
                </a:lnTo>
                <a:lnTo>
                  <a:pt x="146" y="379"/>
                </a:lnTo>
                <a:lnTo>
                  <a:pt x="65" y="347"/>
                </a:lnTo>
                <a:lnTo>
                  <a:pt x="4" y="310"/>
                </a:lnTo>
                <a:lnTo>
                  <a:pt x="0" y="289"/>
                </a:lnTo>
                <a:lnTo>
                  <a:pt x="18" y="270"/>
                </a:lnTo>
                <a:lnTo>
                  <a:pt x="18" y="270"/>
                </a:lnTo>
                <a:close/>
              </a:path>
            </a:pathLst>
          </a:custGeom>
          <a:solidFill>
            <a:srgbClr val="C275C2"/>
          </a:solidFill>
          <a:ln w="9525">
            <a:noFill/>
            <a:round/>
            <a:headEnd/>
            <a:tailEnd/>
          </a:ln>
        </p:spPr>
        <p:txBody>
          <a:bodyPr/>
          <a:lstStyle/>
          <a:p>
            <a:endParaRPr lang="en-US"/>
          </a:p>
        </p:txBody>
      </p:sp>
      <p:sp>
        <p:nvSpPr>
          <p:cNvPr id="41999" name="Freeform 15"/>
          <p:cNvSpPr>
            <a:spLocks/>
          </p:cNvSpPr>
          <p:nvPr/>
        </p:nvSpPr>
        <p:spPr bwMode="auto">
          <a:xfrm>
            <a:off x="7856538" y="5638800"/>
            <a:ext cx="1287462" cy="1014413"/>
          </a:xfrm>
          <a:custGeom>
            <a:avLst/>
            <a:gdLst/>
            <a:ahLst/>
            <a:cxnLst>
              <a:cxn ang="0">
                <a:pos x="21" y="271"/>
              </a:cxn>
              <a:cxn ang="0">
                <a:pos x="28" y="256"/>
              </a:cxn>
              <a:cxn ang="0">
                <a:pos x="51" y="242"/>
              </a:cxn>
              <a:cxn ang="0">
                <a:pos x="130" y="222"/>
              </a:cxn>
              <a:cxn ang="0">
                <a:pos x="283" y="203"/>
              </a:cxn>
              <a:cxn ang="0">
                <a:pos x="299" y="130"/>
              </a:cxn>
              <a:cxn ang="0">
                <a:pos x="315" y="68"/>
              </a:cxn>
              <a:cxn ang="0">
                <a:pos x="334" y="40"/>
              </a:cxn>
              <a:cxn ang="0">
                <a:pos x="352" y="21"/>
              </a:cxn>
              <a:cxn ang="0">
                <a:pos x="380" y="0"/>
              </a:cxn>
              <a:cxn ang="0">
                <a:pos x="406" y="2"/>
              </a:cxn>
              <a:cxn ang="0">
                <a:pos x="429" y="19"/>
              </a:cxn>
              <a:cxn ang="0">
                <a:pos x="475" y="92"/>
              </a:cxn>
              <a:cxn ang="0">
                <a:pos x="501" y="137"/>
              </a:cxn>
              <a:cxn ang="0">
                <a:pos x="531" y="182"/>
              </a:cxn>
              <a:cxn ang="0">
                <a:pos x="626" y="167"/>
              </a:cxn>
              <a:cxn ang="0">
                <a:pos x="705" y="156"/>
              </a:cxn>
              <a:cxn ang="0">
                <a:pos x="802" y="154"/>
              </a:cxn>
              <a:cxn ang="0">
                <a:pos x="811" y="171"/>
              </a:cxn>
              <a:cxn ang="0">
                <a:pos x="790" y="203"/>
              </a:cxn>
              <a:cxn ang="0">
                <a:pos x="767" y="226"/>
              </a:cxn>
              <a:cxn ang="0">
                <a:pos x="735" y="254"/>
              </a:cxn>
              <a:cxn ang="0">
                <a:pos x="714" y="269"/>
              </a:cxn>
              <a:cxn ang="0">
                <a:pos x="691" y="286"/>
              </a:cxn>
              <a:cxn ang="0">
                <a:pos x="665" y="304"/>
              </a:cxn>
              <a:cxn ang="0">
                <a:pos x="637" y="325"/>
              </a:cxn>
              <a:cxn ang="0">
                <a:pos x="674" y="385"/>
              </a:cxn>
              <a:cxn ang="0">
                <a:pos x="702" y="447"/>
              </a:cxn>
              <a:cxn ang="0">
                <a:pos x="732" y="577"/>
              </a:cxn>
              <a:cxn ang="0">
                <a:pos x="725" y="624"/>
              </a:cxn>
              <a:cxn ang="0">
                <a:pos x="712" y="635"/>
              </a:cxn>
              <a:cxn ang="0">
                <a:pos x="693" y="639"/>
              </a:cxn>
              <a:cxn ang="0">
                <a:pos x="591" y="601"/>
              </a:cxn>
              <a:cxn ang="0">
                <a:pos x="559" y="584"/>
              </a:cxn>
              <a:cxn ang="0">
                <a:pos x="528" y="566"/>
              </a:cxn>
              <a:cxn ang="0">
                <a:pos x="501" y="547"/>
              </a:cxn>
              <a:cxn ang="0">
                <a:pos x="471" y="528"/>
              </a:cxn>
              <a:cxn ang="0">
                <a:pos x="445" y="509"/>
              </a:cxn>
              <a:cxn ang="0">
                <a:pos x="422" y="494"/>
              </a:cxn>
              <a:cxn ang="0">
                <a:pos x="389" y="475"/>
              </a:cxn>
              <a:cxn ang="0">
                <a:pos x="352" y="496"/>
              </a:cxn>
              <a:cxn ang="0">
                <a:pos x="318" y="519"/>
              </a:cxn>
              <a:cxn ang="0">
                <a:pos x="285" y="537"/>
              </a:cxn>
              <a:cxn ang="0">
                <a:pos x="257" y="556"/>
              </a:cxn>
              <a:cxn ang="0">
                <a:pos x="230" y="571"/>
              </a:cxn>
              <a:cxn ang="0">
                <a:pos x="206" y="584"/>
              </a:cxn>
              <a:cxn ang="0">
                <a:pos x="169" y="599"/>
              </a:cxn>
              <a:cxn ang="0">
                <a:pos x="149" y="592"/>
              </a:cxn>
              <a:cxn ang="0">
                <a:pos x="146" y="560"/>
              </a:cxn>
              <a:cxn ang="0">
                <a:pos x="160" y="498"/>
              </a:cxn>
              <a:cxn ang="0">
                <a:pos x="176" y="453"/>
              </a:cxn>
              <a:cxn ang="0">
                <a:pos x="199" y="398"/>
              </a:cxn>
              <a:cxn ang="0">
                <a:pos x="146" y="380"/>
              </a:cxn>
              <a:cxn ang="0">
                <a:pos x="65" y="348"/>
              </a:cxn>
              <a:cxn ang="0">
                <a:pos x="5" y="310"/>
              </a:cxn>
              <a:cxn ang="0">
                <a:pos x="0" y="289"/>
              </a:cxn>
              <a:cxn ang="0">
                <a:pos x="21" y="271"/>
              </a:cxn>
              <a:cxn ang="0">
                <a:pos x="21" y="271"/>
              </a:cxn>
            </a:cxnLst>
            <a:rect l="0" t="0" r="r" b="b"/>
            <a:pathLst>
              <a:path w="811" h="639">
                <a:moveTo>
                  <a:pt x="21" y="271"/>
                </a:moveTo>
                <a:lnTo>
                  <a:pt x="28" y="256"/>
                </a:lnTo>
                <a:lnTo>
                  <a:pt x="51" y="242"/>
                </a:lnTo>
                <a:lnTo>
                  <a:pt x="130" y="222"/>
                </a:lnTo>
                <a:lnTo>
                  <a:pt x="283" y="203"/>
                </a:lnTo>
                <a:lnTo>
                  <a:pt x="299" y="130"/>
                </a:lnTo>
                <a:lnTo>
                  <a:pt x="315" y="68"/>
                </a:lnTo>
                <a:lnTo>
                  <a:pt x="334" y="40"/>
                </a:lnTo>
                <a:lnTo>
                  <a:pt x="352" y="21"/>
                </a:lnTo>
                <a:lnTo>
                  <a:pt x="380" y="0"/>
                </a:lnTo>
                <a:lnTo>
                  <a:pt x="406" y="2"/>
                </a:lnTo>
                <a:lnTo>
                  <a:pt x="429" y="19"/>
                </a:lnTo>
                <a:lnTo>
                  <a:pt x="475" y="92"/>
                </a:lnTo>
                <a:lnTo>
                  <a:pt x="501" y="137"/>
                </a:lnTo>
                <a:lnTo>
                  <a:pt x="531" y="182"/>
                </a:lnTo>
                <a:lnTo>
                  <a:pt x="626" y="167"/>
                </a:lnTo>
                <a:lnTo>
                  <a:pt x="705" y="156"/>
                </a:lnTo>
                <a:lnTo>
                  <a:pt x="802" y="154"/>
                </a:lnTo>
                <a:lnTo>
                  <a:pt x="811" y="171"/>
                </a:lnTo>
                <a:lnTo>
                  <a:pt x="790" y="203"/>
                </a:lnTo>
                <a:lnTo>
                  <a:pt x="767" y="226"/>
                </a:lnTo>
                <a:lnTo>
                  <a:pt x="735" y="254"/>
                </a:lnTo>
                <a:lnTo>
                  <a:pt x="714" y="269"/>
                </a:lnTo>
                <a:lnTo>
                  <a:pt x="691" y="286"/>
                </a:lnTo>
                <a:lnTo>
                  <a:pt x="665" y="304"/>
                </a:lnTo>
                <a:lnTo>
                  <a:pt x="637" y="325"/>
                </a:lnTo>
                <a:lnTo>
                  <a:pt x="674" y="385"/>
                </a:lnTo>
                <a:lnTo>
                  <a:pt x="702" y="447"/>
                </a:lnTo>
                <a:lnTo>
                  <a:pt x="732" y="577"/>
                </a:lnTo>
                <a:lnTo>
                  <a:pt x="725" y="624"/>
                </a:lnTo>
                <a:lnTo>
                  <a:pt x="712" y="635"/>
                </a:lnTo>
                <a:lnTo>
                  <a:pt x="693" y="639"/>
                </a:lnTo>
                <a:lnTo>
                  <a:pt x="591" y="601"/>
                </a:lnTo>
                <a:lnTo>
                  <a:pt x="559" y="584"/>
                </a:lnTo>
                <a:lnTo>
                  <a:pt x="528" y="566"/>
                </a:lnTo>
                <a:lnTo>
                  <a:pt x="501" y="547"/>
                </a:lnTo>
                <a:lnTo>
                  <a:pt x="471" y="528"/>
                </a:lnTo>
                <a:lnTo>
                  <a:pt x="445" y="509"/>
                </a:lnTo>
                <a:lnTo>
                  <a:pt x="422" y="494"/>
                </a:lnTo>
                <a:lnTo>
                  <a:pt x="389" y="475"/>
                </a:lnTo>
                <a:lnTo>
                  <a:pt x="352" y="496"/>
                </a:lnTo>
                <a:lnTo>
                  <a:pt x="318" y="519"/>
                </a:lnTo>
                <a:lnTo>
                  <a:pt x="285" y="537"/>
                </a:lnTo>
                <a:lnTo>
                  <a:pt x="257" y="556"/>
                </a:lnTo>
                <a:lnTo>
                  <a:pt x="230" y="571"/>
                </a:lnTo>
                <a:lnTo>
                  <a:pt x="206" y="584"/>
                </a:lnTo>
                <a:lnTo>
                  <a:pt x="169" y="599"/>
                </a:lnTo>
                <a:lnTo>
                  <a:pt x="149" y="592"/>
                </a:lnTo>
                <a:lnTo>
                  <a:pt x="146" y="560"/>
                </a:lnTo>
                <a:lnTo>
                  <a:pt x="160" y="498"/>
                </a:lnTo>
                <a:lnTo>
                  <a:pt x="176" y="453"/>
                </a:lnTo>
                <a:lnTo>
                  <a:pt x="199" y="398"/>
                </a:lnTo>
                <a:lnTo>
                  <a:pt x="146" y="380"/>
                </a:lnTo>
                <a:lnTo>
                  <a:pt x="65" y="348"/>
                </a:lnTo>
                <a:lnTo>
                  <a:pt x="5" y="310"/>
                </a:lnTo>
                <a:lnTo>
                  <a:pt x="0" y="289"/>
                </a:lnTo>
                <a:lnTo>
                  <a:pt x="21" y="271"/>
                </a:lnTo>
                <a:lnTo>
                  <a:pt x="21" y="271"/>
                </a:lnTo>
                <a:close/>
              </a:path>
            </a:pathLst>
          </a:custGeom>
          <a:solidFill>
            <a:srgbClr val="C275C2"/>
          </a:solidFill>
          <a:ln w="9525">
            <a:noFill/>
            <a:round/>
            <a:headEnd/>
            <a:tailEnd/>
          </a:ln>
        </p:spPr>
        <p:txBody>
          <a:bodyPr/>
          <a:lstStyle/>
          <a:p>
            <a:endParaRPr lang="en-US"/>
          </a:p>
        </p:txBody>
      </p:sp>
      <p:sp>
        <p:nvSpPr>
          <p:cNvPr id="42000" name="Freeform 16"/>
          <p:cNvSpPr>
            <a:spLocks/>
          </p:cNvSpPr>
          <p:nvPr/>
        </p:nvSpPr>
        <p:spPr bwMode="auto">
          <a:xfrm>
            <a:off x="0" y="0"/>
            <a:ext cx="1287463" cy="1014413"/>
          </a:xfrm>
          <a:custGeom>
            <a:avLst/>
            <a:gdLst/>
            <a:ahLst/>
            <a:cxnLst>
              <a:cxn ang="0">
                <a:pos x="21" y="269"/>
              </a:cxn>
              <a:cxn ang="0">
                <a:pos x="30" y="254"/>
              </a:cxn>
              <a:cxn ang="0">
                <a:pos x="54" y="241"/>
              </a:cxn>
              <a:cxn ang="0">
                <a:pos x="130" y="220"/>
              </a:cxn>
              <a:cxn ang="0">
                <a:pos x="283" y="201"/>
              </a:cxn>
              <a:cxn ang="0">
                <a:pos x="302" y="128"/>
              </a:cxn>
              <a:cxn ang="0">
                <a:pos x="318" y="66"/>
              </a:cxn>
              <a:cxn ang="0">
                <a:pos x="334" y="40"/>
              </a:cxn>
              <a:cxn ang="0">
                <a:pos x="353" y="21"/>
              </a:cxn>
              <a:cxn ang="0">
                <a:pos x="383" y="0"/>
              </a:cxn>
              <a:cxn ang="0">
                <a:pos x="408" y="0"/>
              </a:cxn>
              <a:cxn ang="0">
                <a:pos x="431" y="19"/>
              </a:cxn>
              <a:cxn ang="0">
                <a:pos x="475" y="90"/>
              </a:cxn>
              <a:cxn ang="0">
                <a:pos x="503" y="135"/>
              </a:cxn>
              <a:cxn ang="0">
                <a:pos x="533" y="180"/>
              </a:cxn>
              <a:cxn ang="0">
                <a:pos x="626" y="165"/>
              </a:cxn>
              <a:cxn ang="0">
                <a:pos x="705" y="154"/>
              </a:cxn>
              <a:cxn ang="0">
                <a:pos x="802" y="154"/>
              </a:cxn>
              <a:cxn ang="0">
                <a:pos x="811" y="169"/>
              </a:cxn>
              <a:cxn ang="0">
                <a:pos x="793" y="201"/>
              </a:cxn>
              <a:cxn ang="0">
                <a:pos x="767" y="224"/>
              </a:cxn>
              <a:cxn ang="0">
                <a:pos x="735" y="252"/>
              </a:cxn>
              <a:cxn ang="0">
                <a:pos x="714" y="269"/>
              </a:cxn>
              <a:cxn ang="0">
                <a:pos x="693" y="286"/>
              </a:cxn>
              <a:cxn ang="0">
                <a:pos x="668" y="304"/>
              </a:cxn>
              <a:cxn ang="0">
                <a:pos x="640" y="325"/>
              </a:cxn>
              <a:cxn ang="0">
                <a:pos x="675" y="383"/>
              </a:cxn>
              <a:cxn ang="0">
                <a:pos x="705" y="445"/>
              </a:cxn>
              <a:cxn ang="0">
                <a:pos x="735" y="577"/>
              </a:cxn>
              <a:cxn ang="0">
                <a:pos x="726" y="624"/>
              </a:cxn>
              <a:cxn ang="0">
                <a:pos x="714" y="635"/>
              </a:cxn>
              <a:cxn ang="0">
                <a:pos x="695" y="639"/>
              </a:cxn>
              <a:cxn ang="0">
                <a:pos x="591" y="601"/>
              </a:cxn>
              <a:cxn ang="0">
                <a:pos x="561" y="584"/>
              </a:cxn>
              <a:cxn ang="0">
                <a:pos x="531" y="566"/>
              </a:cxn>
              <a:cxn ang="0">
                <a:pos x="501" y="545"/>
              </a:cxn>
              <a:cxn ang="0">
                <a:pos x="473" y="526"/>
              </a:cxn>
              <a:cxn ang="0">
                <a:pos x="447" y="509"/>
              </a:cxn>
              <a:cxn ang="0">
                <a:pos x="424" y="494"/>
              </a:cxn>
              <a:cxn ang="0">
                <a:pos x="390" y="474"/>
              </a:cxn>
              <a:cxn ang="0">
                <a:pos x="353" y="496"/>
              </a:cxn>
              <a:cxn ang="0">
                <a:pos x="320" y="517"/>
              </a:cxn>
              <a:cxn ang="0">
                <a:pos x="288" y="537"/>
              </a:cxn>
              <a:cxn ang="0">
                <a:pos x="258" y="556"/>
              </a:cxn>
              <a:cxn ang="0">
                <a:pos x="232" y="571"/>
              </a:cxn>
              <a:cxn ang="0">
                <a:pos x="207" y="584"/>
              </a:cxn>
              <a:cxn ang="0">
                <a:pos x="172" y="598"/>
              </a:cxn>
              <a:cxn ang="0">
                <a:pos x="151" y="592"/>
              </a:cxn>
              <a:cxn ang="0">
                <a:pos x="146" y="560"/>
              </a:cxn>
              <a:cxn ang="0">
                <a:pos x="163" y="496"/>
              </a:cxn>
              <a:cxn ang="0">
                <a:pos x="179" y="451"/>
              </a:cxn>
              <a:cxn ang="0">
                <a:pos x="200" y="397"/>
              </a:cxn>
              <a:cxn ang="0">
                <a:pos x="149" y="380"/>
              </a:cxn>
              <a:cxn ang="0">
                <a:pos x="65" y="348"/>
              </a:cxn>
              <a:cxn ang="0">
                <a:pos x="7" y="308"/>
              </a:cxn>
              <a:cxn ang="0">
                <a:pos x="0" y="289"/>
              </a:cxn>
              <a:cxn ang="0">
                <a:pos x="21" y="269"/>
              </a:cxn>
              <a:cxn ang="0">
                <a:pos x="21" y="269"/>
              </a:cxn>
            </a:cxnLst>
            <a:rect l="0" t="0" r="r" b="b"/>
            <a:pathLst>
              <a:path w="811" h="639">
                <a:moveTo>
                  <a:pt x="21" y="269"/>
                </a:moveTo>
                <a:lnTo>
                  <a:pt x="30" y="254"/>
                </a:lnTo>
                <a:lnTo>
                  <a:pt x="54" y="241"/>
                </a:lnTo>
                <a:lnTo>
                  <a:pt x="130" y="220"/>
                </a:lnTo>
                <a:lnTo>
                  <a:pt x="283" y="201"/>
                </a:lnTo>
                <a:lnTo>
                  <a:pt x="302" y="128"/>
                </a:lnTo>
                <a:lnTo>
                  <a:pt x="318" y="66"/>
                </a:lnTo>
                <a:lnTo>
                  <a:pt x="334" y="40"/>
                </a:lnTo>
                <a:lnTo>
                  <a:pt x="353" y="21"/>
                </a:lnTo>
                <a:lnTo>
                  <a:pt x="383" y="0"/>
                </a:lnTo>
                <a:lnTo>
                  <a:pt x="408" y="0"/>
                </a:lnTo>
                <a:lnTo>
                  <a:pt x="431" y="19"/>
                </a:lnTo>
                <a:lnTo>
                  <a:pt x="475" y="90"/>
                </a:lnTo>
                <a:lnTo>
                  <a:pt x="503" y="135"/>
                </a:lnTo>
                <a:lnTo>
                  <a:pt x="533" y="180"/>
                </a:lnTo>
                <a:lnTo>
                  <a:pt x="626" y="165"/>
                </a:lnTo>
                <a:lnTo>
                  <a:pt x="705" y="154"/>
                </a:lnTo>
                <a:lnTo>
                  <a:pt x="802" y="154"/>
                </a:lnTo>
                <a:lnTo>
                  <a:pt x="811" y="169"/>
                </a:lnTo>
                <a:lnTo>
                  <a:pt x="793" y="201"/>
                </a:lnTo>
                <a:lnTo>
                  <a:pt x="767" y="224"/>
                </a:lnTo>
                <a:lnTo>
                  <a:pt x="735" y="252"/>
                </a:lnTo>
                <a:lnTo>
                  <a:pt x="714" y="269"/>
                </a:lnTo>
                <a:lnTo>
                  <a:pt x="693" y="286"/>
                </a:lnTo>
                <a:lnTo>
                  <a:pt x="668" y="304"/>
                </a:lnTo>
                <a:lnTo>
                  <a:pt x="640" y="325"/>
                </a:lnTo>
                <a:lnTo>
                  <a:pt x="675" y="383"/>
                </a:lnTo>
                <a:lnTo>
                  <a:pt x="705" y="445"/>
                </a:lnTo>
                <a:lnTo>
                  <a:pt x="735" y="577"/>
                </a:lnTo>
                <a:lnTo>
                  <a:pt x="726" y="624"/>
                </a:lnTo>
                <a:lnTo>
                  <a:pt x="714" y="635"/>
                </a:lnTo>
                <a:lnTo>
                  <a:pt x="695" y="639"/>
                </a:lnTo>
                <a:lnTo>
                  <a:pt x="591" y="601"/>
                </a:lnTo>
                <a:lnTo>
                  <a:pt x="561" y="584"/>
                </a:lnTo>
                <a:lnTo>
                  <a:pt x="531" y="566"/>
                </a:lnTo>
                <a:lnTo>
                  <a:pt x="501" y="545"/>
                </a:lnTo>
                <a:lnTo>
                  <a:pt x="473" y="526"/>
                </a:lnTo>
                <a:lnTo>
                  <a:pt x="447" y="509"/>
                </a:lnTo>
                <a:lnTo>
                  <a:pt x="424" y="494"/>
                </a:lnTo>
                <a:lnTo>
                  <a:pt x="390" y="474"/>
                </a:lnTo>
                <a:lnTo>
                  <a:pt x="353" y="496"/>
                </a:lnTo>
                <a:lnTo>
                  <a:pt x="320" y="517"/>
                </a:lnTo>
                <a:lnTo>
                  <a:pt x="288" y="537"/>
                </a:lnTo>
                <a:lnTo>
                  <a:pt x="258" y="556"/>
                </a:lnTo>
                <a:lnTo>
                  <a:pt x="232" y="571"/>
                </a:lnTo>
                <a:lnTo>
                  <a:pt x="207" y="584"/>
                </a:lnTo>
                <a:lnTo>
                  <a:pt x="172" y="598"/>
                </a:lnTo>
                <a:lnTo>
                  <a:pt x="151" y="592"/>
                </a:lnTo>
                <a:lnTo>
                  <a:pt x="146" y="560"/>
                </a:lnTo>
                <a:lnTo>
                  <a:pt x="163" y="496"/>
                </a:lnTo>
                <a:lnTo>
                  <a:pt x="179" y="451"/>
                </a:lnTo>
                <a:lnTo>
                  <a:pt x="200" y="397"/>
                </a:lnTo>
                <a:lnTo>
                  <a:pt x="149" y="380"/>
                </a:lnTo>
                <a:lnTo>
                  <a:pt x="65" y="348"/>
                </a:lnTo>
                <a:lnTo>
                  <a:pt x="7" y="308"/>
                </a:lnTo>
                <a:lnTo>
                  <a:pt x="0" y="289"/>
                </a:lnTo>
                <a:lnTo>
                  <a:pt x="21" y="269"/>
                </a:lnTo>
                <a:lnTo>
                  <a:pt x="21" y="269"/>
                </a:lnTo>
                <a:close/>
              </a:path>
            </a:pathLst>
          </a:custGeom>
          <a:solidFill>
            <a:srgbClr val="C275C2"/>
          </a:solidFill>
          <a:ln w="9525">
            <a:noFill/>
            <a:round/>
            <a:headEnd/>
            <a:tailEnd/>
          </a:ln>
        </p:spPr>
        <p:txBody>
          <a:bodyPr/>
          <a:lstStyle/>
          <a:p>
            <a:endParaRPr lang="en-US"/>
          </a:p>
        </p:txBody>
      </p:sp>
      <p:sp>
        <p:nvSpPr>
          <p:cNvPr id="42001" name="Freeform 17"/>
          <p:cNvSpPr>
            <a:spLocks/>
          </p:cNvSpPr>
          <p:nvPr/>
        </p:nvSpPr>
        <p:spPr bwMode="auto">
          <a:xfrm>
            <a:off x="293688" y="2971800"/>
            <a:ext cx="374650" cy="858838"/>
          </a:xfrm>
          <a:custGeom>
            <a:avLst/>
            <a:gdLst/>
            <a:ahLst/>
            <a:cxnLst>
              <a:cxn ang="0">
                <a:pos x="180" y="62"/>
              </a:cxn>
              <a:cxn ang="0">
                <a:pos x="236" y="477"/>
              </a:cxn>
              <a:cxn ang="0">
                <a:pos x="217" y="511"/>
              </a:cxn>
              <a:cxn ang="0">
                <a:pos x="204" y="524"/>
              </a:cxn>
              <a:cxn ang="0">
                <a:pos x="187" y="533"/>
              </a:cxn>
              <a:cxn ang="0">
                <a:pos x="113" y="541"/>
              </a:cxn>
              <a:cxn ang="0">
                <a:pos x="48" y="509"/>
              </a:cxn>
              <a:cxn ang="0">
                <a:pos x="32" y="479"/>
              </a:cxn>
              <a:cxn ang="0">
                <a:pos x="32" y="441"/>
              </a:cxn>
              <a:cxn ang="0">
                <a:pos x="46" y="347"/>
              </a:cxn>
              <a:cxn ang="0">
                <a:pos x="39" y="263"/>
              </a:cxn>
              <a:cxn ang="0">
                <a:pos x="21" y="180"/>
              </a:cxn>
              <a:cxn ang="0">
                <a:pos x="0" y="84"/>
              </a:cxn>
              <a:cxn ang="0">
                <a:pos x="0" y="52"/>
              </a:cxn>
              <a:cxn ang="0">
                <a:pos x="16" y="26"/>
              </a:cxn>
              <a:cxn ang="0">
                <a:pos x="44" y="9"/>
              </a:cxn>
              <a:cxn ang="0">
                <a:pos x="76" y="0"/>
              </a:cxn>
              <a:cxn ang="0">
                <a:pos x="141" y="9"/>
              </a:cxn>
              <a:cxn ang="0">
                <a:pos x="180" y="62"/>
              </a:cxn>
              <a:cxn ang="0">
                <a:pos x="180" y="62"/>
              </a:cxn>
            </a:cxnLst>
            <a:rect l="0" t="0" r="r" b="b"/>
            <a:pathLst>
              <a:path w="236" h="541">
                <a:moveTo>
                  <a:pt x="180" y="62"/>
                </a:moveTo>
                <a:lnTo>
                  <a:pt x="236" y="477"/>
                </a:lnTo>
                <a:lnTo>
                  <a:pt x="217" y="511"/>
                </a:lnTo>
                <a:lnTo>
                  <a:pt x="204" y="524"/>
                </a:lnTo>
                <a:lnTo>
                  <a:pt x="187" y="533"/>
                </a:lnTo>
                <a:lnTo>
                  <a:pt x="113" y="541"/>
                </a:lnTo>
                <a:lnTo>
                  <a:pt x="48" y="509"/>
                </a:lnTo>
                <a:lnTo>
                  <a:pt x="32" y="479"/>
                </a:lnTo>
                <a:lnTo>
                  <a:pt x="32" y="441"/>
                </a:lnTo>
                <a:lnTo>
                  <a:pt x="46" y="347"/>
                </a:lnTo>
                <a:lnTo>
                  <a:pt x="39" y="263"/>
                </a:lnTo>
                <a:lnTo>
                  <a:pt x="21" y="180"/>
                </a:lnTo>
                <a:lnTo>
                  <a:pt x="0" y="84"/>
                </a:lnTo>
                <a:lnTo>
                  <a:pt x="0" y="52"/>
                </a:lnTo>
                <a:lnTo>
                  <a:pt x="16" y="26"/>
                </a:lnTo>
                <a:lnTo>
                  <a:pt x="44" y="9"/>
                </a:lnTo>
                <a:lnTo>
                  <a:pt x="76" y="0"/>
                </a:lnTo>
                <a:lnTo>
                  <a:pt x="141" y="9"/>
                </a:lnTo>
                <a:lnTo>
                  <a:pt x="180" y="62"/>
                </a:lnTo>
                <a:lnTo>
                  <a:pt x="180" y="62"/>
                </a:lnTo>
                <a:close/>
              </a:path>
            </a:pathLst>
          </a:custGeom>
          <a:solidFill>
            <a:srgbClr val="C275C2"/>
          </a:solidFill>
          <a:ln w="9525">
            <a:noFill/>
            <a:round/>
            <a:headEnd/>
            <a:tailEnd/>
          </a:ln>
        </p:spPr>
        <p:txBody>
          <a:bodyPr/>
          <a:lstStyle/>
          <a:p>
            <a:endParaRPr lang="en-US"/>
          </a:p>
        </p:txBody>
      </p:sp>
      <p:sp>
        <p:nvSpPr>
          <p:cNvPr id="42002" name="Freeform 18"/>
          <p:cNvSpPr>
            <a:spLocks/>
          </p:cNvSpPr>
          <p:nvPr/>
        </p:nvSpPr>
        <p:spPr bwMode="auto">
          <a:xfrm>
            <a:off x="228600" y="4267200"/>
            <a:ext cx="404813" cy="895350"/>
          </a:xfrm>
          <a:custGeom>
            <a:avLst/>
            <a:gdLst/>
            <a:ahLst/>
            <a:cxnLst>
              <a:cxn ang="0">
                <a:pos x="255" y="79"/>
              </a:cxn>
              <a:cxn ang="0">
                <a:pos x="241" y="378"/>
              </a:cxn>
              <a:cxn ang="0">
                <a:pos x="220" y="478"/>
              </a:cxn>
              <a:cxn ang="0">
                <a:pos x="208" y="517"/>
              </a:cxn>
              <a:cxn ang="0">
                <a:pos x="181" y="543"/>
              </a:cxn>
              <a:cxn ang="0">
                <a:pos x="146" y="560"/>
              </a:cxn>
              <a:cxn ang="0">
                <a:pos x="104" y="564"/>
              </a:cxn>
              <a:cxn ang="0">
                <a:pos x="30" y="538"/>
              </a:cxn>
              <a:cxn ang="0">
                <a:pos x="0" y="468"/>
              </a:cxn>
              <a:cxn ang="0">
                <a:pos x="9" y="357"/>
              </a:cxn>
              <a:cxn ang="0">
                <a:pos x="23" y="280"/>
              </a:cxn>
              <a:cxn ang="0">
                <a:pos x="42" y="215"/>
              </a:cxn>
              <a:cxn ang="0">
                <a:pos x="72" y="72"/>
              </a:cxn>
              <a:cxn ang="0">
                <a:pos x="81" y="38"/>
              </a:cxn>
              <a:cxn ang="0">
                <a:pos x="104" y="15"/>
              </a:cxn>
              <a:cxn ang="0">
                <a:pos x="134" y="4"/>
              </a:cxn>
              <a:cxn ang="0">
                <a:pos x="169" y="0"/>
              </a:cxn>
              <a:cxn ang="0">
                <a:pos x="229" y="21"/>
              </a:cxn>
              <a:cxn ang="0">
                <a:pos x="255" y="79"/>
              </a:cxn>
              <a:cxn ang="0">
                <a:pos x="255" y="79"/>
              </a:cxn>
            </a:cxnLst>
            <a:rect l="0" t="0" r="r" b="b"/>
            <a:pathLst>
              <a:path w="255" h="564">
                <a:moveTo>
                  <a:pt x="255" y="79"/>
                </a:moveTo>
                <a:lnTo>
                  <a:pt x="241" y="378"/>
                </a:lnTo>
                <a:lnTo>
                  <a:pt x="220" y="478"/>
                </a:lnTo>
                <a:lnTo>
                  <a:pt x="208" y="517"/>
                </a:lnTo>
                <a:lnTo>
                  <a:pt x="181" y="543"/>
                </a:lnTo>
                <a:lnTo>
                  <a:pt x="146" y="560"/>
                </a:lnTo>
                <a:lnTo>
                  <a:pt x="104" y="564"/>
                </a:lnTo>
                <a:lnTo>
                  <a:pt x="30" y="538"/>
                </a:lnTo>
                <a:lnTo>
                  <a:pt x="0" y="468"/>
                </a:lnTo>
                <a:lnTo>
                  <a:pt x="9" y="357"/>
                </a:lnTo>
                <a:lnTo>
                  <a:pt x="23" y="280"/>
                </a:lnTo>
                <a:lnTo>
                  <a:pt x="42" y="215"/>
                </a:lnTo>
                <a:lnTo>
                  <a:pt x="72" y="72"/>
                </a:lnTo>
                <a:lnTo>
                  <a:pt x="81" y="38"/>
                </a:lnTo>
                <a:lnTo>
                  <a:pt x="104" y="15"/>
                </a:lnTo>
                <a:lnTo>
                  <a:pt x="134" y="4"/>
                </a:lnTo>
                <a:lnTo>
                  <a:pt x="169" y="0"/>
                </a:lnTo>
                <a:lnTo>
                  <a:pt x="229" y="21"/>
                </a:lnTo>
                <a:lnTo>
                  <a:pt x="255" y="79"/>
                </a:lnTo>
                <a:lnTo>
                  <a:pt x="255" y="79"/>
                </a:lnTo>
                <a:close/>
              </a:path>
            </a:pathLst>
          </a:custGeom>
          <a:solidFill>
            <a:srgbClr val="FFFF00"/>
          </a:solidFill>
          <a:ln w="9525">
            <a:noFill/>
            <a:round/>
            <a:headEnd/>
            <a:tailEnd/>
          </a:ln>
        </p:spPr>
        <p:txBody>
          <a:bodyPr/>
          <a:lstStyle/>
          <a:p>
            <a:endParaRPr lang="en-US"/>
          </a:p>
        </p:txBody>
      </p:sp>
      <p:sp>
        <p:nvSpPr>
          <p:cNvPr id="42003" name="Freeform 19"/>
          <p:cNvSpPr>
            <a:spLocks/>
          </p:cNvSpPr>
          <p:nvPr/>
        </p:nvSpPr>
        <p:spPr bwMode="auto">
          <a:xfrm>
            <a:off x="1600200" y="6502400"/>
            <a:ext cx="1354138" cy="268288"/>
          </a:xfrm>
          <a:custGeom>
            <a:avLst/>
            <a:gdLst/>
            <a:ahLst/>
            <a:cxnLst>
              <a:cxn ang="0">
                <a:pos x="72" y="33"/>
              </a:cxn>
              <a:cxn ang="0">
                <a:pos x="253" y="41"/>
              </a:cxn>
              <a:cxn ang="0">
                <a:pos x="410" y="28"/>
              </a:cxn>
              <a:cxn ang="0">
                <a:pos x="570" y="9"/>
              </a:cxn>
              <a:cxn ang="0">
                <a:pos x="748" y="0"/>
              </a:cxn>
              <a:cxn ang="0">
                <a:pos x="795" y="7"/>
              </a:cxn>
              <a:cxn ang="0">
                <a:pos x="827" y="26"/>
              </a:cxn>
              <a:cxn ang="0">
                <a:pos x="853" y="84"/>
              </a:cxn>
              <a:cxn ang="0">
                <a:pos x="846" y="114"/>
              </a:cxn>
              <a:cxn ang="0">
                <a:pos x="827" y="142"/>
              </a:cxn>
              <a:cxn ang="0">
                <a:pos x="795" y="161"/>
              </a:cxn>
              <a:cxn ang="0">
                <a:pos x="748" y="169"/>
              </a:cxn>
              <a:cxn ang="0">
                <a:pos x="401" y="163"/>
              </a:cxn>
              <a:cxn ang="0">
                <a:pos x="56" y="135"/>
              </a:cxn>
              <a:cxn ang="0">
                <a:pos x="12" y="112"/>
              </a:cxn>
              <a:cxn ang="0">
                <a:pos x="0" y="77"/>
              </a:cxn>
              <a:cxn ang="0">
                <a:pos x="9" y="60"/>
              </a:cxn>
              <a:cxn ang="0">
                <a:pos x="23" y="45"/>
              </a:cxn>
              <a:cxn ang="0">
                <a:pos x="72" y="33"/>
              </a:cxn>
              <a:cxn ang="0">
                <a:pos x="72" y="33"/>
              </a:cxn>
            </a:cxnLst>
            <a:rect l="0" t="0" r="r" b="b"/>
            <a:pathLst>
              <a:path w="853" h="169">
                <a:moveTo>
                  <a:pt x="72" y="33"/>
                </a:moveTo>
                <a:lnTo>
                  <a:pt x="253" y="41"/>
                </a:lnTo>
                <a:lnTo>
                  <a:pt x="410" y="28"/>
                </a:lnTo>
                <a:lnTo>
                  <a:pt x="570" y="9"/>
                </a:lnTo>
                <a:lnTo>
                  <a:pt x="748" y="0"/>
                </a:lnTo>
                <a:lnTo>
                  <a:pt x="795" y="7"/>
                </a:lnTo>
                <a:lnTo>
                  <a:pt x="827" y="26"/>
                </a:lnTo>
                <a:lnTo>
                  <a:pt x="853" y="84"/>
                </a:lnTo>
                <a:lnTo>
                  <a:pt x="846" y="114"/>
                </a:lnTo>
                <a:lnTo>
                  <a:pt x="827" y="142"/>
                </a:lnTo>
                <a:lnTo>
                  <a:pt x="795" y="161"/>
                </a:lnTo>
                <a:lnTo>
                  <a:pt x="748" y="169"/>
                </a:lnTo>
                <a:lnTo>
                  <a:pt x="401" y="163"/>
                </a:lnTo>
                <a:lnTo>
                  <a:pt x="56" y="135"/>
                </a:lnTo>
                <a:lnTo>
                  <a:pt x="12" y="112"/>
                </a:lnTo>
                <a:lnTo>
                  <a:pt x="0" y="77"/>
                </a:lnTo>
                <a:lnTo>
                  <a:pt x="9" y="60"/>
                </a:lnTo>
                <a:lnTo>
                  <a:pt x="23" y="45"/>
                </a:lnTo>
                <a:lnTo>
                  <a:pt x="72" y="33"/>
                </a:lnTo>
                <a:lnTo>
                  <a:pt x="72" y="33"/>
                </a:lnTo>
                <a:close/>
              </a:path>
            </a:pathLst>
          </a:custGeom>
          <a:solidFill>
            <a:srgbClr val="FFFF00"/>
          </a:solidFill>
          <a:ln w="9525">
            <a:noFill/>
            <a:round/>
            <a:headEnd/>
            <a:tailEnd/>
          </a:ln>
        </p:spPr>
        <p:txBody>
          <a:bodyPr/>
          <a:lstStyle/>
          <a:p>
            <a:endParaRPr lang="en-US"/>
          </a:p>
        </p:txBody>
      </p:sp>
      <p:sp>
        <p:nvSpPr>
          <p:cNvPr id="42004" name="Freeform 20"/>
          <p:cNvSpPr>
            <a:spLocks/>
          </p:cNvSpPr>
          <p:nvPr/>
        </p:nvSpPr>
        <p:spPr bwMode="auto">
          <a:xfrm>
            <a:off x="3429000" y="6442075"/>
            <a:ext cx="1465263" cy="319088"/>
          </a:xfrm>
          <a:custGeom>
            <a:avLst/>
            <a:gdLst/>
            <a:ahLst/>
            <a:cxnLst>
              <a:cxn ang="0">
                <a:pos x="114" y="0"/>
              </a:cxn>
              <a:cxn ang="0">
                <a:pos x="369" y="22"/>
              </a:cxn>
              <a:cxn ang="0">
                <a:pos x="621" y="31"/>
              </a:cxn>
              <a:cxn ang="0">
                <a:pos x="818" y="31"/>
              </a:cxn>
              <a:cxn ang="0">
                <a:pos x="865" y="39"/>
              </a:cxn>
              <a:cxn ang="0">
                <a:pos x="897" y="58"/>
              </a:cxn>
              <a:cxn ang="0">
                <a:pos x="923" y="116"/>
              </a:cxn>
              <a:cxn ang="0">
                <a:pos x="916" y="148"/>
              </a:cxn>
              <a:cxn ang="0">
                <a:pos x="897" y="174"/>
              </a:cxn>
              <a:cxn ang="0">
                <a:pos x="865" y="193"/>
              </a:cxn>
              <a:cxn ang="0">
                <a:pos x="818" y="201"/>
              </a:cxn>
              <a:cxn ang="0">
                <a:pos x="621" y="201"/>
              </a:cxn>
              <a:cxn ang="0">
                <a:pos x="357" y="191"/>
              </a:cxn>
              <a:cxn ang="0">
                <a:pos x="93" y="169"/>
              </a:cxn>
              <a:cxn ang="0">
                <a:pos x="49" y="157"/>
              </a:cxn>
              <a:cxn ang="0">
                <a:pos x="19" y="135"/>
              </a:cxn>
              <a:cxn ang="0">
                <a:pos x="0" y="75"/>
              </a:cxn>
              <a:cxn ang="0">
                <a:pos x="10" y="45"/>
              </a:cxn>
              <a:cxn ang="0">
                <a:pos x="33" y="20"/>
              </a:cxn>
              <a:cxn ang="0">
                <a:pos x="68" y="3"/>
              </a:cxn>
              <a:cxn ang="0">
                <a:pos x="114" y="0"/>
              </a:cxn>
              <a:cxn ang="0">
                <a:pos x="114" y="0"/>
              </a:cxn>
            </a:cxnLst>
            <a:rect l="0" t="0" r="r" b="b"/>
            <a:pathLst>
              <a:path w="923" h="201">
                <a:moveTo>
                  <a:pt x="114" y="0"/>
                </a:moveTo>
                <a:lnTo>
                  <a:pt x="369" y="22"/>
                </a:lnTo>
                <a:lnTo>
                  <a:pt x="621" y="31"/>
                </a:lnTo>
                <a:lnTo>
                  <a:pt x="818" y="31"/>
                </a:lnTo>
                <a:lnTo>
                  <a:pt x="865" y="39"/>
                </a:lnTo>
                <a:lnTo>
                  <a:pt x="897" y="58"/>
                </a:lnTo>
                <a:lnTo>
                  <a:pt x="923" y="116"/>
                </a:lnTo>
                <a:lnTo>
                  <a:pt x="916" y="148"/>
                </a:lnTo>
                <a:lnTo>
                  <a:pt x="897" y="174"/>
                </a:lnTo>
                <a:lnTo>
                  <a:pt x="865" y="193"/>
                </a:lnTo>
                <a:lnTo>
                  <a:pt x="818" y="201"/>
                </a:lnTo>
                <a:lnTo>
                  <a:pt x="621" y="201"/>
                </a:lnTo>
                <a:lnTo>
                  <a:pt x="357" y="191"/>
                </a:lnTo>
                <a:lnTo>
                  <a:pt x="93" y="169"/>
                </a:lnTo>
                <a:lnTo>
                  <a:pt x="49" y="157"/>
                </a:lnTo>
                <a:lnTo>
                  <a:pt x="19" y="135"/>
                </a:lnTo>
                <a:lnTo>
                  <a:pt x="0" y="75"/>
                </a:lnTo>
                <a:lnTo>
                  <a:pt x="10" y="45"/>
                </a:lnTo>
                <a:lnTo>
                  <a:pt x="33" y="20"/>
                </a:lnTo>
                <a:lnTo>
                  <a:pt x="68" y="3"/>
                </a:lnTo>
                <a:lnTo>
                  <a:pt x="114" y="0"/>
                </a:lnTo>
                <a:lnTo>
                  <a:pt x="114" y="0"/>
                </a:lnTo>
                <a:close/>
              </a:path>
            </a:pathLst>
          </a:custGeom>
          <a:solidFill>
            <a:srgbClr val="FFFF00"/>
          </a:solidFill>
          <a:ln w="9525">
            <a:noFill/>
            <a:round/>
            <a:headEnd/>
            <a:tailEnd/>
          </a:ln>
        </p:spPr>
        <p:txBody>
          <a:bodyPr/>
          <a:lstStyle/>
          <a:p>
            <a:endParaRPr lang="en-US"/>
          </a:p>
        </p:txBody>
      </p:sp>
      <p:sp>
        <p:nvSpPr>
          <p:cNvPr id="42005" name="Freeform 21"/>
          <p:cNvSpPr>
            <a:spLocks/>
          </p:cNvSpPr>
          <p:nvPr/>
        </p:nvSpPr>
        <p:spPr bwMode="auto">
          <a:xfrm>
            <a:off x="5562600" y="6489700"/>
            <a:ext cx="1304925" cy="298450"/>
          </a:xfrm>
          <a:custGeom>
            <a:avLst/>
            <a:gdLst/>
            <a:ahLst/>
            <a:cxnLst>
              <a:cxn ang="0">
                <a:pos x="53" y="39"/>
              </a:cxn>
              <a:cxn ang="0">
                <a:pos x="257" y="23"/>
              </a:cxn>
              <a:cxn ang="0">
                <a:pos x="354" y="8"/>
              </a:cxn>
              <a:cxn ang="0">
                <a:pos x="463" y="0"/>
              </a:cxn>
              <a:cxn ang="0">
                <a:pos x="616" y="9"/>
              </a:cxn>
              <a:cxn ang="0">
                <a:pos x="764" y="41"/>
              </a:cxn>
              <a:cxn ang="0">
                <a:pos x="801" y="58"/>
              </a:cxn>
              <a:cxn ang="0">
                <a:pos x="820" y="81"/>
              </a:cxn>
              <a:cxn ang="0">
                <a:pos x="822" y="135"/>
              </a:cxn>
              <a:cxn ang="0">
                <a:pos x="806" y="162"/>
              </a:cxn>
              <a:cxn ang="0">
                <a:pos x="780" y="179"/>
              </a:cxn>
              <a:cxn ang="0">
                <a:pos x="748" y="188"/>
              </a:cxn>
              <a:cxn ang="0">
                <a:pos x="706" y="184"/>
              </a:cxn>
              <a:cxn ang="0">
                <a:pos x="586" y="164"/>
              </a:cxn>
              <a:cxn ang="0">
                <a:pos x="461" y="160"/>
              </a:cxn>
              <a:cxn ang="0">
                <a:pos x="254" y="143"/>
              </a:cxn>
              <a:cxn ang="0">
                <a:pos x="157" y="130"/>
              </a:cxn>
              <a:cxn ang="0">
                <a:pos x="48" y="120"/>
              </a:cxn>
              <a:cxn ang="0">
                <a:pos x="11" y="107"/>
              </a:cxn>
              <a:cxn ang="0">
                <a:pos x="0" y="77"/>
              </a:cxn>
              <a:cxn ang="0">
                <a:pos x="13" y="51"/>
              </a:cxn>
              <a:cxn ang="0">
                <a:pos x="53" y="39"/>
              </a:cxn>
              <a:cxn ang="0">
                <a:pos x="53" y="39"/>
              </a:cxn>
            </a:cxnLst>
            <a:rect l="0" t="0" r="r" b="b"/>
            <a:pathLst>
              <a:path w="822" h="188">
                <a:moveTo>
                  <a:pt x="53" y="39"/>
                </a:moveTo>
                <a:lnTo>
                  <a:pt x="257" y="23"/>
                </a:lnTo>
                <a:lnTo>
                  <a:pt x="354" y="8"/>
                </a:lnTo>
                <a:lnTo>
                  <a:pt x="463" y="0"/>
                </a:lnTo>
                <a:lnTo>
                  <a:pt x="616" y="9"/>
                </a:lnTo>
                <a:lnTo>
                  <a:pt x="764" y="41"/>
                </a:lnTo>
                <a:lnTo>
                  <a:pt x="801" y="58"/>
                </a:lnTo>
                <a:lnTo>
                  <a:pt x="820" y="81"/>
                </a:lnTo>
                <a:lnTo>
                  <a:pt x="822" y="135"/>
                </a:lnTo>
                <a:lnTo>
                  <a:pt x="806" y="162"/>
                </a:lnTo>
                <a:lnTo>
                  <a:pt x="780" y="179"/>
                </a:lnTo>
                <a:lnTo>
                  <a:pt x="748" y="188"/>
                </a:lnTo>
                <a:lnTo>
                  <a:pt x="706" y="184"/>
                </a:lnTo>
                <a:lnTo>
                  <a:pt x="586" y="164"/>
                </a:lnTo>
                <a:lnTo>
                  <a:pt x="461" y="160"/>
                </a:lnTo>
                <a:lnTo>
                  <a:pt x="254" y="143"/>
                </a:lnTo>
                <a:lnTo>
                  <a:pt x="157" y="130"/>
                </a:lnTo>
                <a:lnTo>
                  <a:pt x="48" y="120"/>
                </a:lnTo>
                <a:lnTo>
                  <a:pt x="11" y="107"/>
                </a:lnTo>
                <a:lnTo>
                  <a:pt x="0" y="77"/>
                </a:lnTo>
                <a:lnTo>
                  <a:pt x="13" y="51"/>
                </a:lnTo>
                <a:lnTo>
                  <a:pt x="53" y="39"/>
                </a:lnTo>
                <a:lnTo>
                  <a:pt x="53" y="39"/>
                </a:lnTo>
                <a:close/>
              </a:path>
            </a:pathLst>
          </a:custGeom>
          <a:solidFill>
            <a:srgbClr val="FFFF00"/>
          </a:solidFill>
          <a:ln w="9525">
            <a:noFill/>
            <a:round/>
            <a:headEnd/>
            <a:tailEnd/>
          </a:ln>
        </p:spPr>
        <p:txBody>
          <a:bodyPr/>
          <a:lstStyle/>
          <a:p>
            <a:endParaRPr lang="en-US"/>
          </a:p>
        </p:txBody>
      </p:sp>
      <p:sp>
        <p:nvSpPr>
          <p:cNvPr id="42006" name="Freeform 22"/>
          <p:cNvSpPr>
            <a:spLocks/>
          </p:cNvSpPr>
          <p:nvPr/>
        </p:nvSpPr>
        <p:spPr bwMode="auto">
          <a:xfrm>
            <a:off x="8534400" y="1600200"/>
            <a:ext cx="379413" cy="987425"/>
          </a:xfrm>
          <a:custGeom>
            <a:avLst/>
            <a:gdLst/>
            <a:ahLst/>
            <a:cxnLst>
              <a:cxn ang="0">
                <a:pos x="239" y="96"/>
              </a:cxn>
              <a:cxn ang="0">
                <a:pos x="222" y="212"/>
              </a:cxn>
              <a:cxn ang="0">
                <a:pos x="204" y="318"/>
              </a:cxn>
              <a:cxn ang="0">
                <a:pos x="195" y="539"/>
              </a:cxn>
              <a:cxn ang="0">
                <a:pos x="192" y="571"/>
              </a:cxn>
              <a:cxn ang="0">
                <a:pos x="174" y="598"/>
              </a:cxn>
              <a:cxn ang="0">
                <a:pos x="146" y="614"/>
              </a:cxn>
              <a:cxn ang="0">
                <a:pos x="113" y="622"/>
              </a:cxn>
              <a:cxn ang="0">
                <a:pos x="49" y="609"/>
              </a:cxn>
              <a:cxn ang="0">
                <a:pos x="11" y="554"/>
              </a:cxn>
              <a:cxn ang="0">
                <a:pos x="0" y="319"/>
              </a:cxn>
              <a:cxn ang="0">
                <a:pos x="16" y="85"/>
              </a:cxn>
              <a:cxn ang="0">
                <a:pos x="30" y="45"/>
              </a:cxn>
              <a:cxn ang="0">
                <a:pos x="56" y="19"/>
              </a:cxn>
              <a:cxn ang="0">
                <a:pos x="93" y="4"/>
              </a:cxn>
              <a:cxn ang="0">
                <a:pos x="134" y="0"/>
              </a:cxn>
              <a:cxn ang="0">
                <a:pos x="208" y="26"/>
              </a:cxn>
              <a:cxn ang="0">
                <a:pos x="239" y="96"/>
              </a:cxn>
              <a:cxn ang="0">
                <a:pos x="239" y="96"/>
              </a:cxn>
            </a:cxnLst>
            <a:rect l="0" t="0" r="r" b="b"/>
            <a:pathLst>
              <a:path w="239" h="622">
                <a:moveTo>
                  <a:pt x="239" y="96"/>
                </a:moveTo>
                <a:lnTo>
                  <a:pt x="222" y="212"/>
                </a:lnTo>
                <a:lnTo>
                  <a:pt x="204" y="318"/>
                </a:lnTo>
                <a:lnTo>
                  <a:pt x="195" y="539"/>
                </a:lnTo>
                <a:lnTo>
                  <a:pt x="192" y="571"/>
                </a:lnTo>
                <a:lnTo>
                  <a:pt x="174" y="598"/>
                </a:lnTo>
                <a:lnTo>
                  <a:pt x="146" y="614"/>
                </a:lnTo>
                <a:lnTo>
                  <a:pt x="113" y="622"/>
                </a:lnTo>
                <a:lnTo>
                  <a:pt x="49" y="609"/>
                </a:lnTo>
                <a:lnTo>
                  <a:pt x="11" y="554"/>
                </a:lnTo>
                <a:lnTo>
                  <a:pt x="0" y="319"/>
                </a:lnTo>
                <a:lnTo>
                  <a:pt x="16" y="85"/>
                </a:lnTo>
                <a:lnTo>
                  <a:pt x="30" y="45"/>
                </a:lnTo>
                <a:lnTo>
                  <a:pt x="56" y="19"/>
                </a:lnTo>
                <a:lnTo>
                  <a:pt x="93" y="4"/>
                </a:lnTo>
                <a:lnTo>
                  <a:pt x="134" y="0"/>
                </a:lnTo>
                <a:lnTo>
                  <a:pt x="208" y="26"/>
                </a:lnTo>
                <a:lnTo>
                  <a:pt x="239" y="96"/>
                </a:lnTo>
                <a:lnTo>
                  <a:pt x="239" y="96"/>
                </a:lnTo>
                <a:close/>
              </a:path>
            </a:pathLst>
          </a:custGeom>
          <a:solidFill>
            <a:srgbClr val="FFFF00"/>
          </a:solidFill>
          <a:ln w="9525">
            <a:noFill/>
            <a:round/>
            <a:headEnd/>
            <a:tailEnd/>
          </a:ln>
        </p:spPr>
        <p:txBody>
          <a:bodyPr/>
          <a:lstStyle/>
          <a:p>
            <a:endParaRPr lang="en-US"/>
          </a:p>
        </p:txBody>
      </p:sp>
      <p:sp>
        <p:nvSpPr>
          <p:cNvPr id="42007" name="Freeform 23"/>
          <p:cNvSpPr>
            <a:spLocks/>
          </p:cNvSpPr>
          <p:nvPr/>
        </p:nvSpPr>
        <p:spPr bwMode="auto">
          <a:xfrm>
            <a:off x="8610600" y="2819400"/>
            <a:ext cx="317500" cy="1123950"/>
          </a:xfrm>
          <a:custGeom>
            <a:avLst/>
            <a:gdLst/>
            <a:ahLst/>
            <a:cxnLst>
              <a:cxn ang="0">
                <a:pos x="174" y="69"/>
              </a:cxn>
              <a:cxn ang="0">
                <a:pos x="200" y="637"/>
              </a:cxn>
              <a:cxn ang="0">
                <a:pos x="188" y="669"/>
              </a:cxn>
              <a:cxn ang="0">
                <a:pos x="167" y="691"/>
              </a:cxn>
              <a:cxn ang="0">
                <a:pos x="137" y="704"/>
              </a:cxn>
              <a:cxn ang="0">
                <a:pos x="102" y="708"/>
              </a:cxn>
              <a:cxn ang="0">
                <a:pos x="40" y="687"/>
              </a:cxn>
              <a:cxn ang="0">
                <a:pos x="14" y="629"/>
              </a:cxn>
              <a:cxn ang="0">
                <a:pos x="19" y="481"/>
              </a:cxn>
              <a:cxn ang="0">
                <a:pos x="14" y="351"/>
              </a:cxn>
              <a:cxn ang="0">
                <a:pos x="0" y="71"/>
              </a:cxn>
              <a:cxn ang="0">
                <a:pos x="7" y="41"/>
              </a:cxn>
              <a:cxn ang="0">
                <a:pos x="26" y="18"/>
              </a:cxn>
              <a:cxn ang="0">
                <a:pos x="54" y="3"/>
              </a:cxn>
              <a:cxn ang="0">
                <a:pos x="86" y="0"/>
              </a:cxn>
              <a:cxn ang="0">
                <a:pos x="146" y="16"/>
              </a:cxn>
              <a:cxn ang="0">
                <a:pos x="174" y="69"/>
              </a:cxn>
              <a:cxn ang="0">
                <a:pos x="174" y="69"/>
              </a:cxn>
            </a:cxnLst>
            <a:rect l="0" t="0" r="r" b="b"/>
            <a:pathLst>
              <a:path w="200" h="708">
                <a:moveTo>
                  <a:pt x="174" y="69"/>
                </a:moveTo>
                <a:lnTo>
                  <a:pt x="200" y="637"/>
                </a:lnTo>
                <a:lnTo>
                  <a:pt x="188" y="669"/>
                </a:lnTo>
                <a:lnTo>
                  <a:pt x="167" y="691"/>
                </a:lnTo>
                <a:lnTo>
                  <a:pt x="137" y="704"/>
                </a:lnTo>
                <a:lnTo>
                  <a:pt x="102" y="708"/>
                </a:lnTo>
                <a:lnTo>
                  <a:pt x="40" y="687"/>
                </a:lnTo>
                <a:lnTo>
                  <a:pt x="14" y="629"/>
                </a:lnTo>
                <a:lnTo>
                  <a:pt x="19" y="481"/>
                </a:lnTo>
                <a:lnTo>
                  <a:pt x="14" y="351"/>
                </a:lnTo>
                <a:lnTo>
                  <a:pt x="0" y="71"/>
                </a:lnTo>
                <a:lnTo>
                  <a:pt x="7" y="41"/>
                </a:lnTo>
                <a:lnTo>
                  <a:pt x="26" y="18"/>
                </a:lnTo>
                <a:lnTo>
                  <a:pt x="54" y="3"/>
                </a:lnTo>
                <a:lnTo>
                  <a:pt x="86" y="0"/>
                </a:lnTo>
                <a:lnTo>
                  <a:pt x="146" y="16"/>
                </a:lnTo>
                <a:lnTo>
                  <a:pt x="174" y="69"/>
                </a:lnTo>
                <a:lnTo>
                  <a:pt x="174" y="69"/>
                </a:lnTo>
                <a:close/>
              </a:path>
            </a:pathLst>
          </a:custGeom>
          <a:solidFill>
            <a:srgbClr val="FFFF00"/>
          </a:solidFill>
          <a:ln w="9525">
            <a:noFill/>
            <a:round/>
            <a:headEnd/>
            <a:tailEnd/>
          </a:ln>
        </p:spPr>
        <p:txBody>
          <a:bodyPr/>
          <a:lstStyle/>
          <a:p>
            <a:endParaRPr lang="en-US"/>
          </a:p>
        </p:txBody>
      </p:sp>
      <p:sp>
        <p:nvSpPr>
          <p:cNvPr id="42008" name="Freeform 24"/>
          <p:cNvSpPr>
            <a:spLocks/>
          </p:cNvSpPr>
          <p:nvPr/>
        </p:nvSpPr>
        <p:spPr bwMode="auto">
          <a:xfrm>
            <a:off x="8766175" y="4343400"/>
            <a:ext cx="377825" cy="858838"/>
          </a:xfrm>
          <a:custGeom>
            <a:avLst/>
            <a:gdLst/>
            <a:ahLst/>
            <a:cxnLst>
              <a:cxn ang="0">
                <a:pos x="183" y="62"/>
              </a:cxn>
              <a:cxn ang="0">
                <a:pos x="238" y="477"/>
              </a:cxn>
              <a:cxn ang="0">
                <a:pos x="220" y="511"/>
              </a:cxn>
              <a:cxn ang="0">
                <a:pos x="206" y="524"/>
              </a:cxn>
              <a:cxn ang="0">
                <a:pos x="190" y="534"/>
              </a:cxn>
              <a:cxn ang="0">
                <a:pos x="113" y="541"/>
              </a:cxn>
              <a:cxn ang="0">
                <a:pos x="48" y="509"/>
              </a:cxn>
              <a:cxn ang="0">
                <a:pos x="34" y="479"/>
              </a:cxn>
              <a:cxn ang="0">
                <a:pos x="34" y="442"/>
              </a:cxn>
              <a:cxn ang="0">
                <a:pos x="48" y="348"/>
              </a:cxn>
              <a:cxn ang="0">
                <a:pos x="41" y="263"/>
              </a:cxn>
              <a:cxn ang="0">
                <a:pos x="23" y="181"/>
              </a:cxn>
              <a:cxn ang="0">
                <a:pos x="0" y="85"/>
              </a:cxn>
              <a:cxn ang="0">
                <a:pos x="2" y="53"/>
              </a:cxn>
              <a:cxn ang="0">
                <a:pos x="18" y="27"/>
              </a:cxn>
              <a:cxn ang="0">
                <a:pos x="44" y="10"/>
              </a:cxn>
              <a:cxn ang="0">
                <a:pos x="76" y="0"/>
              </a:cxn>
              <a:cxn ang="0">
                <a:pos x="143" y="10"/>
              </a:cxn>
              <a:cxn ang="0">
                <a:pos x="183" y="62"/>
              </a:cxn>
              <a:cxn ang="0">
                <a:pos x="183" y="62"/>
              </a:cxn>
            </a:cxnLst>
            <a:rect l="0" t="0" r="r" b="b"/>
            <a:pathLst>
              <a:path w="238" h="541">
                <a:moveTo>
                  <a:pt x="183" y="62"/>
                </a:moveTo>
                <a:lnTo>
                  <a:pt x="238" y="477"/>
                </a:lnTo>
                <a:lnTo>
                  <a:pt x="220" y="511"/>
                </a:lnTo>
                <a:lnTo>
                  <a:pt x="206" y="524"/>
                </a:lnTo>
                <a:lnTo>
                  <a:pt x="190" y="534"/>
                </a:lnTo>
                <a:lnTo>
                  <a:pt x="113" y="541"/>
                </a:lnTo>
                <a:lnTo>
                  <a:pt x="48" y="509"/>
                </a:lnTo>
                <a:lnTo>
                  <a:pt x="34" y="479"/>
                </a:lnTo>
                <a:lnTo>
                  <a:pt x="34" y="442"/>
                </a:lnTo>
                <a:lnTo>
                  <a:pt x="48" y="348"/>
                </a:lnTo>
                <a:lnTo>
                  <a:pt x="41" y="263"/>
                </a:lnTo>
                <a:lnTo>
                  <a:pt x="23" y="181"/>
                </a:lnTo>
                <a:lnTo>
                  <a:pt x="0" y="85"/>
                </a:lnTo>
                <a:lnTo>
                  <a:pt x="2" y="53"/>
                </a:lnTo>
                <a:lnTo>
                  <a:pt x="18" y="27"/>
                </a:lnTo>
                <a:lnTo>
                  <a:pt x="44" y="10"/>
                </a:lnTo>
                <a:lnTo>
                  <a:pt x="76" y="0"/>
                </a:lnTo>
                <a:lnTo>
                  <a:pt x="143" y="10"/>
                </a:lnTo>
                <a:lnTo>
                  <a:pt x="183" y="62"/>
                </a:lnTo>
                <a:lnTo>
                  <a:pt x="183" y="62"/>
                </a:lnTo>
                <a:close/>
              </a:path>
            </a:pathLst>
          </a:custGeom>
          <a:solidFill>
            <a:srgbClr val="FFFF00"/>
          </a:solidFill>
          <a:ln w="9525">
            <a:noFill/>
            <a:round/>
            <a:headEnd/>
            <a:tailEnd/>
          </a:ln>
        </p:spPr>
        <p:txBody>
          <a:bodyPr/>
          <a:lstStyle/>
          <a:p>
            <a:endParaRPr lang="en-US"/>
          </a:p>
        </p:txBody>
      </p:sp>
      <p:sp>
        <p:nvSpPr>
          <p:cNvPr id="42009" name="Freeform 25"/>
          <p:cNvSpPr>
            <a:spLocks/>
          </p:cNvSpPr>
          <p:nvPr/>
        </p:nvSpPr>
        <p:spPr bwMode="auto">
          <a:xfrm>
            <a:off x="5918200" y="223838"/>
            <a:ext cx="1158875" cy="257175"/>
          </a:xfrm>
          <a:custGeom>
            <a:avLst/>
            <a:gdLst/>
            <a:ahLst/>
            <a:cxnLst>
              <a:cxn ang="0">
                <a:pos x="63" y="43"/>
              </a:cxn>
              <a:cxn ang="0">
                <a:pos x="345" y="23"/>
              </a:cxn>
              <a:cxn ang="0">
                <a:pos x="480" y="8"/>
              </a:cxn>
              <a:cxn ang="0">
                <a:pos x="630" y="0"/>
              </a:cxn>
              <a:cxn ang="0">
                <a:pos x="674" y="8"/>
              </a:cxn>
              <a:cxn ang="0">
                <a:pos x="704" y="27"/>
              </a:cxn>
              <a:cxn ang="0">
                <a:pos x="730" y="81"/>
              </a:cxn>
              <a:cxn ang="0">
                <a:pos x="723" y="111"/>
              </a:cxn>
              <a:cxn ang="0">
                <a:pos x="704" y="136"/>
              </a:cxn>
              <a:cxn ang="0">
                <a:pos x="674" y="154"/>
              </a:cxn>
              <a:cxn ang="0">
                <a:pos x="630" y="162"/>
              </a:cxn>
              <a:cxn ang="0">
                <a:pos x="63" y="145"/>
              </a:cxn>
              <a:cxn ang="0">
                <a:pos x="16" y="128"/>
              </a:cxn>
              <a:cxn ang="0">
                <a:pos x="0" y="94"/>
              </a:cxn>
              <a:cxn ang="0">
                <a:pos x="16" y="58"/>
              </a:cxn>
              <a:cxn ang="0">
                <a:pos x="35" y="47"/>
              </a:cxn>
              <a:cxn ang="0">
                <a:pos x="63" y="43"/>
              </a:cxn>
              <a:cxn ang="0">
                <a:pos x="63" y="43"/>
              </a:cxn>
            </a:cxnLst>
            <a:rect l="0" t="0" r="r" b="b"/>
            <a:pathLst>
              <a:path w="730" h="162">
                <a:moveTo>
                  <a:pt x="63" y="43"/>
                </a:moveTo>
                <a:lnTo>
                  <a:pt x="345" y="23"/>
                </a:lnTo>
                <a:lnTo>
                  <a:pt x="480" y="8"/>
                </a:lnTo>
                <a:lnTo>
                  <a:pt x="630" y="0"/>
                </a:lnTo>
                <a:lnTo>
                  <a:pt x="674" y="8"/>
                </a:lnTo>
                <a:lnTo>
                  <a:pt x="704" y="27"/>
                </a:lnTo>
                <a:lnTo>
                  <a:pt x="730" y="81"/>
                </a:lnTo>
                <a:lnTo>
                  <a:pt x="723" y="111"/>
                </a:lnTo>
                <a:lnTo>
                  <a:pt x="704" y="136"/>
                </a:lnTo>
                <a:lnTo>
                  <a:pt x="674" y="154"/>
                </a:lnTo>
                <a:lnTo>
                  <a:pt x="630" y="162"/>
                </a:lnTo>
                <a:lnTo>
                  <a:pt x="63" y="145"/>
                </a:lnTo>
                <a:lnTo>
                  <a:pt x="16" y="128"/>
                </a:lnTo>
                <a:lnTo>
                  <a:pt x="0" y="94"/>
                </a:lnTo>
                <a:lnTo>
                  <a:pt x="16" y="58"/>
                </a:lnTo>
                <a:lnTo>
                  <a:pt x="35" y="47"/>
                </a:lnTo>
                <a:lnTo>
                  <a:pt x="63" y="43"/>
                </a:lnTo>
                <a:lnTo>
                  <a:pt x="63" y="43"/>
                </a:lnTo>
                <a:close/>
              </a:path>
            </a:pathLst>
          </a:custGeom>
          <a:solidFill>
            <a:srgbClr val="FFFF00"/>
          </a:solidFill>
          <a:ln w="9525">
            <a:noFill/>
            <a:round/>
            <a:headEnd/>
            <a:tailEnd/>
          </a:ln>
        </p:spPr>
        <p:txBody>
          <a:bodyPr/>
          <a:lstStyle/>
          <a:p>
            <a:endParaRPr lang="en-US"/>
          </a:p>
        </p:txBody>
      </p:sp>
      <p:sp>
        <p:nvSpPr>
          <p:cNvPr id="42010" name="Freeform 26"/>
          <p:cNvSpPr>
            <a:spLocks/>
          </p:cNvSpPr>
          <p:nvPr/>
        </p:nvSpPr>
        <p:spPr bwMode="auto">
          <a:xfrm>
            <a:off x="2192338" y="214313"/>
            <a:ext cx="1368425" cy="306387"/>
          </a:xfrm>
          <a:custGeom>
            <a:avLst/>
            <a:gdLst/>
            <a:ahLst/>
            <a:cxnLst>
              <a:cxn ang="0">
                <a:pos x="81" y="36"/>
              </a:cxn>
              <a:cxn ang="0">
                <a:pos x="269" y="11"/>
              </a:cxn>
              <a:cxn ang="0">
                <a:pos x="438" y="0"/>
              </a:cxn>
              <a:cxn ang="0">
                <a:pos x="605" y="4"/>
              </a:cxn>
              <a:cxn ang="0">
                <a:pos x="792" y="30"/>
              </a:cxn>
              <a:cxn ang="0">
                <a:pos x="829" y="43"/>
              </a:cxn>
              <a:cxn ang="0">
                <a:pos x="853" y="64"/>
              </a:cxn>
              <a:cxn ang="0">
                <a:pos x="862" y="118"/>
              </a:cxn>
              <a:cxn ang="0">
                <a:pos x="848" y="145"/>
              </a:cxn>
              <a:cxn ang="0">
                <a:pos x="825" y="163"/>
              </a:cxn>
              <a:cxn ang="0">
                <a:pos x="792" y="176"/>
              </a:cxn>
              <a:cxn ang="0">
                <a:pos x="753" y="175"/>
              </a:cxn>
              <a:cxn ang="0">
                <a:pos x="584" y="156"/>
              </a:cxn>
              <a:cxn ang="0">
                <a:pos x="433" y="156"/>
              </a:cxn>
              <a:cxn ang="0">
                <a:pos x="116" y="193"/>
              </a:cxn>
              <a:cxn ang="0">
                <a:pos x="72" y="193"/>
              </a:cxn>
              <a:cxn ang="0">
                <a:pos x="37" y="180"/>
              </a:cxn>
              <a:cxn ang="0">
                <a:pos x="2" y="129"/>
              </a:cxn>
              <a:cxn ang="0">
                <a:pos x="0" y="114"/>
              </a:cxn>
              <a:cxn ang="0">
                <a:pos x="2" y="99"/>
              </a:cxn>
              <a:cxn ang="0">
                <a:pos x="14" y="71"/>
              </a:cxn>
              <a:cxn ang="0">
                <a:pos x="42" y="49"/>
              </a:cxn>
              <a:cxn ang="0">
                <a:pos x="81" y="36"/>
              </a:cxn>
              <a:cxn ang="0">
                <a:pos x="81" y="36"/>
              </a:cxn>
            </a:cxnLst>
            <a:rect l="0" t="0" r="r" b="b"/>
            <a:pathLst>
              <a:path w="862" h="193">
                <a:moveTo>
                  <a:pt x="81" y="36"/>
                </a:moveTo>
                <a:lnTo>
                  <a:pt x="269" y="11"/>
                </a:lnTo>
                <a:lnTo>
                  <a:pt x="438" y="0"/>
                </a:lnTo>
                <a:lnTo>
                  <a:pt x="605" y="4"/>
                </a:lnTo>
                <a:lnTo>
                  <a:pt x="792" y="30"/>
                </a:lnTo>
                <a:lnTo>
                  <a:pt x="829" y="43"/>
                </a:lnTo>
                <a:lnTo>
                  <a:pt x="853" y="64"/>
                </a:lnTo>
                <a:lnTo>
                  <a:pt x="862" y="118"/>
                </a:lnTo>
                <a:lnTo>
                  <a:pt x="848" y="145"/>
                </a:lnTo>
                <a:lnTo>
                  <a:pt x="825" y="163"/>
                </a:lnTo>
                <a:lnTo>
                  <a:pt x="792" y="176"/>
                </a:lnTo>
                <a:lnTo>
                  <a:pt x="753" y="175"/>
                </a:lnTo>
                <a:lnTo>
                  <a:pt x="584" y="156"/>
                </a:lnTo>
                <a:lnTo>
                  <a:pt x="433" y="156"/>
                </a:lnTo>
                <a:lnTo>
                  <a:pt x="116" y="193"/>
                </a:lnTo>
                <a:lnTo>
                  <a:pt x="72" y="193"/>
                </a:lnTo>
                <a:lnTo>
                  <a:pt x="37" y="180"/>
                </a:lnTo>
                <a:lnTo>
                  <a:pt x="2" y="129"/>
                </a:lnTo>
                <a:lnTo>
                  <a:pt x="0" y="114"/>
                </a:lnTo>
                <a:lnTo>
                  <a:pt x="2" y="99"/>
                </a:lnTo>
                <a:lnTo>
                  <a:pt x="14" y="71"/>
                </a:lnTo>
                <a:lnTo>
                  <a:pt x="42" y="49"/>
                </a:lnTo>
                <a:lnTo>
                  <a:pt x="81" y="36"/>
                </a:lnTo>
                <a:lnTo>
                  <a:pt x="81" y="36"/>
                </a:lnTo>
                <a:close/>
              </a:path>
            </a:pathLst>
          </a:custGeom>
          <a:solidFill>
            <a:srgbClr val="FFFF00"/>
          </a:solidFill>
          <a:ln w="9525">
            <a:noFill/>
            <a:round/>
            <a:headEnd/>
            <a:tailEnd/>
          </a:ln>
        </p:spPr>
        <p:txBody>
          <a:bodyPr/>
          <a:lstStyle/>
          <a:p>
            <a:endParaRPr lang="en-US"/>
          </a:p>
        </p:txBody>
      </p:sp>
      <p:sp>
        <p:nvSpPr>
          <p:cNvPr id="42011" name="Freeform 27"/>
          <p:cNvSpPr>
            <a:spLocks/>
          </p:cNvSpPr>
          <p:nvPr/>
        </p:nvSpPr>
        <p:spPr bwMode="auto">
          <a:xfrm>
            <a:off x="3979863" y="239713"/>
            <a:ext cx="1360487" cy="266700"/>
          </a:xfrm>
          <a:custGeom>
            <a:avLst/>
            <a:gdLst/>
            <a:ahLst/>
            <a:cxnLst>
              <a:cxn ang="0">
                <a:pos x="93" y="0"/>
              </a:cxn>
              <a:cxn ang="0">
                <a:pos x="429" y="10"/>
              </a:cxn>
              <a:cxn ang="0">
                <a:pos x="765" y="19"/>
              </a:cxn>
              <a:cxn ang="0">
                <a:pos x="804" y="25"/>
              </a:cxn>
              <a:cxn ang="0">
                <a:pos x="834" y="42"/>
              </a:cxn>
              <a:cxn ang="0">
                <a:pos x="857" y="94"/>
              </a:cxn>
              <a:cxn ang="0">
                <a:pos x="850" y="121"/>
              </a:cxn>
              <a:cxn ang="0">
                <a:pos x="834" y="145"/>
              </a:cxn>
              <a:cxn ang="0">
                <a:pos x="804" y="162"/>
              </a:cxn>
              <a:cxn ang="0">
                <a:pos x="765" y="168"/>
              </a:cxn>
              <a:cxn ang="0">
                <a:pos x="429" y="158"/>
              </a:cxn>
              <a:cxn ang="0">
                <a:pos x="93" y="149"/>
              </a:cxn>
              <a:cxn ang="0">
                <a:pos x="51" y="143"/>
              </a:cxn>
              <a:cxn ang="0">
                <a:pos x="23" y="126"/>
              </a:cxn>
              <a:cxn ang="0">
                <a:pos x="0" y="74"/>
              </a:cxn>
              <a:cxn ang="0">
                <a:pos x="5" y="47"/>
              </a:cxn>
              <a:cxn ang="0">
                <a:pos x="23" y="23"/>
              </a:cxn>
              <a:cxn ang="0">
                <a:pos x="51" y="6"/>
              </a:cxn>
              <a:cxn ang="0">
                <a:pos x="93" y="0"/>
              </a:cxn>
              <a:cxn ang="0">
                <a:pos x="93" y="0"/>
              </a:cxn>
            </a:cxnLst>
            <a:rect l="0" t="0" r="r" b="b"/>
            <a:pathLst>
              <a:path w="857" h="168">
                <a:moveTo>
                  <a:pt x="93" y="0"/>
                </a:moveTo>
                <a:lnTo>
                  <a:pt x="429" y="10"/>
                </a:lnTo>
                <a:lnTo>
                  <a:pt x="765" y="19"/>
                </a:lnTo>
                <a:lnTo>
                  <a:pt x="804" y="25"/>
                </a:lnTo>
                <a:lnTo>
                  <a:pt x="834" y="42"/>
                </a:lnTo>
                <a:lnTo>
                  <a:pt x="857" y="94"/>
                </a:lnTo>
                <a:lnTo>
                  <a:pt x="850" y="121"/>
                </a:lnTo>
                <a:lnTo>
                  <a:pt x="834" y="145"/>
                </a:lnTo>
                <a:lnTo>
                  <a:pt x="804" y="162"/>
                </a:lnTo>
                <a:lnTo>
                  <a:pt x="765" y="168"/>
                </a:lnTo>
                <a:lnTo>
                  <a:pt x="429" y="158"/>
                </a:lnTo>
                <a:lnTo>
                  <a:pt x="93" y="149"/>
                </a:lnTo>
                <a:lnTo>
                  <a:pt x="51" y="143"/>
                </a:lnTo>
                <a:lnTo>
                  <a:pt x="23" y="126"/>
                </a:lnTo>
                <a:lnTo>
                  <a:pt x="0" y="74"/>
                </a:lnTo>
                <a:lnTo>
                  <a:pt x="5" y="47"/>
                </a:lnTo>
                <a:lnTo>
                  <a:pt x="23" y="23"/>
                </a:lnTo>
                <a:lnTo>
                  <a:pt x="51" y="6"/>
                </a:lnTo>
                <a:lnTo>
                  <a:pt x="93" y="0"/>
                </a:lnTo>
                <a:lnTo>
                  <a:pt x="93" y="0"/>
                </a:lnTo>
                <a:close/>
              </a:path>
            </a:pathLst>
          </a:custGeom>
          <a:solidFill>
            <a:srgbClr val="FFFF00"/>
          </a:solidFill>
          <a:ln w="9525">
            <a:noFill/>
            <a:round/>
            <a:headEnd/>
            <a:tailEnd/>
          </a:ln>
        </p:spPr>
        <p:txBody>
          <a:bodyPr/>
          <a:lstStyle/>
          <a:p>
            <a:endParaRPr lang="en-US"/>
          </a:p>
        </p:txBody>
      </p:sp>
      <p:sp>
        <p:nvSpPr>
          <p:cNvPr id="42012" name="Freeform 28"/>
          <p:cNvSpPr>
            <a:spLocks/>
          </p:cNvSpPr>
          <p:nvPr/>
        </p:nvSpPr>
        <p:spPr bwMode="auto">
          <a:xfrm>
            <a:off x="304800" y="1295400"/>
            <a:ext cx="371475" cy="1316038"/>
          </a:xfrm>
          <a:custGeom>
            <a:avLst/>
            <a:gdLst/>
            <a:ahLst/>
            <a:cxnLst>
              <a:cxn ang="0">
                <a:pos x="234" y="85"/>
              </a:cxn>
              <a:cxn ang="0">
                <a:pos x="211" y="267"/>
              </a:cxn>
              <a:cxn ang="0">
                <a:pos x="195" y="350"/>
              </a:cxn>
              <a:cxn ang="0">
                <a:pos x="179" y="429"/>
              </a:cxn>
              <a:cxn ang="0">
                <a:pos x="137" y="773"/>
              </a:cxn>
              <a:cxn ang="0">
                <a:pos x="130" y="797"/>
              </a:cxn>
              <a:cxn ang="0">
                <a:pos x="116" y="814"/>
              </a:cxn>
              <a:cxn ang="0">
                <a:pos x="67" y="829"/>
              </a:cxn>
              <a:cxn ang="0">
                <a:pos x="21" y="814"/>
              </a:cxn>
              <a:cxn ang="0">
                <a:pos x="0" y="773"/>
              </a:cxn>
              <a:cxn ang="0">
                <a:pos x="12" y="425"/>
              </a:cxn>
              <a:cxn ang="0">
                <a:pos x="37" y="75"/>
              </a:cxn>
              <a:cxn ang="0">
                <a:pos x="46" y="42"/>
              </a:cxn>
              <a:cxn ang="0">
                <a:pos x="72" y="17"/>
              </a:cxn>
              <a:cxn ang="0">
                <a:pos x="104" y="4"/>
              </a:cxn>
              <a:cxn ang="0">
                <a:pos x="141" y="0"/>
              </a:cxn>
              <a:cxn ang="0">
                <a:pos x="206" y="23"/>
              </a:cxn>
              <a:cxn ang="0">
                <a:pos x="234" y="85"/>
              </a:cxn>
              <a:cxn ang="0">
                <a:pos x="234" y="85"/>
              </a:cxn>
            </a:cxnLst>
            <a:rect l="0" t="0" r="r" b="b"/>
            <a:pathLst>
              <a:path w="234" h="829">
                <a:moveTo>
                  <a:pt x="234" y="85"/>
                </a:moveTo>
                <a:lnTo>
                  <a:pt x="211" y="267"/>
                </a:lnTo>
                <a:lnTo>
                  <a:pt x="195" y="350"/>
                </a:lnTo>
                <a:lnTo>
                  <a:pt x="179" y="429"/>
                </a:lnTo>
                <a:lnTo>
                  <a:pt x="137" y="773"/>
                </a:lnTo>
                <a:lnTo>
                  <a:pt x="130" y="797"/>
                </a:lnTo>
                <a:lnTo>
                  <a:pt x="116" y="814"/>
                </a:lnTo>
                <a:lnTo>
                  <a:pt x="67" y="829"/>
                </a:lnTo>
                <a:lnTo>
                  <a:pt x="21" y="814"/>
                </a:lnTo>
                <a:lnTo>
                  <a:pt x="0" y="773"/>
                </a:lnTo>
                <a:lnTo>
                  <a:pt x="12" y="425"/>
                </a:lnTo>
                <a:lnTo>
                  <a:pt x="37" y="75"/>
                </a:lnTo>
                <a:lnTo>
                  <a:pt x="46" y="42"/>
                </a:lnTo>
                <a:lnTo>
                  <a:pt x="72" y="17"/>
                </a:lnTo>
                <a:lnTo>
                  <a:pt x="104" y="4"/>
                </a:lnTo>
                <a:lnTo>
                  <a:pt x="141" y="0"/>
                </a:lnTo>
                <a:lnTo>
                  <a:pt x="206" y="23"/>
                </a:lnTo>
                <a:lnTo>
                  <a:pt x="234" y="85"/>
                </a:lnTo>
                <a:lnTo>
                  <a:pt x="234" y="85"/>
                </a:lnTo>
                <a:close/>
              </a:path>
            </a:pathLst>
          </a:custGeom>
          <a:solidFill>
            <a:srgbClr val="FFFF00"/>
          </a:solidFill>
          <a:ln w="9525">
            <a:noFill/>
            <a:round/>
            <a:headEnd/>
            <a:tailEnd/>
          </a:ln>
        </p:spPr>
        <p:txBody>
          <a:bodyPr/>
          <a:lstStyle/>
          <a:p>
            <a:endParaRPr lang="en-US"/>
          </a:p>
        </p:txBody>
      </p:sp>
      <p:sp>
        <p:nvSpPr>
          <p:cNvPr id="42013" name="Freeform 29"/>
          <p:cNvSpPr>
            <a:spLocks/>
          </p:cNvSpPr>
          <p:nvPr/>
        </p:nvSpPr>
        <p:spPr bwMode="auto">
          <a:xfrm>
            <a:off x="0" y="5638800"/>
            <a:ext cx="1292225" cy="1014413"/>
          </a:xfrm>
          <a:custGeom>
            <a:avLst/>
            <a:gdLst/>
            <a:ahLst/>
            <a:cxnLst>
              <a:cxn ang="0">
                <a:pos x="21" y="270"/>
              </a:cxn>
              <a:cxn ang="0">
                <a:pos x="31" y="254"/>
              </a:cxn>
              <a:cxn ang="0">
                <a:pos x="54" y="240"/>
              </a:cxn>
              <a:cxn ang="0">
                <a:pos x="130" y="220"/>
              </a:cxn>
              <a:cxn ang="0">
                <a:pos x="283" y="201"/>
              </a:cxn>
              <a:cxn ang="0">
                <a:pos x="302" y="128"/>
              </a:cxn>
              <a:cxn ang="0">
                <a:pos x="318" y="66"/>
              </a:cxn>
              <a:cxn ang="0">
                <a:pos x="336" y="39"/>
              </a:cxn>
              <a:cxn ang="0">
                <a:pos x="353" y="21"/>
              </a:cxn>
              <a:cxn ang="0">
                <a:pos x="383" y="0"/>
              </a:cxn>
              <a:cxn ang="0">
                <a:pos x="408" y="0"/>
              </a:cxn>
              <a:cxn ang="0">
                <a:pos x="431" y="19"/>
              </a:cxn>
              <a:cxn ang="0">
                <a:pos x="475" y="90"/>
              </a:cxn>
              <a:cxn ang="0">
                <a:pos x="503" y="135"/>
              </a:cxn>
              <a:cxn ang="0">
                <a:pos x="533" y="180"/>
              </a:cxn>
              <a:cxn ang="0">
                <a:pos x="626" y="165"/>
              </a:cxn>
              <a:cxn ang="0">
                <a:pos x="705" y="154"/>
              </a:cxn>
              <a:cxn ang="0">
                <a:pos x="802" y="154"/>
              </a:cxn>
              <a:cxn ang="0">
                <a:pos x="814" y="169"/>
              </a:cxn>
              <a:cxn ang="0">
                <a:pos x="793" y="201"/>
              </a:cxn>
              <a:cxn ang="0">
                <a:pos x="767" y="223"/>
              </a:cxn>
              <a:cxn ang="0">
                <a:pos x="735" y="252"/>
              </a:cxn>
              <a:cxn ang="0">
                <a:pos x="716" y="269"/>
              </a:cxn>
              <a:cxn ang="0">
                <a:pos x="693" y="285"/>
              </a:cxn>
              <a:cxn ang="0">
                <a:pos x="668" y="304"/>
              </a:cxn>
              <a:cxn ang="0">
                <a:pos x="640" y="325"/>
              </a:cxn>
              <a:cxn ang="0">
                <a:pos x="675" y="383"/>
              </a:cxn>
              <a:cxn ang="0">
                <a:pos x="705" y="447"/>
              </a:cxn>
              <a:cxn ang="0">
                <a:pos x="735" y="577"/>
              </a:cxn>
              <a:cxn ang="0">
                <a:pos x="726" y="624"/>
              </a:cxn>
              <a:cxn ang="0">
                <a:pos x="714" y="635"/>
              </a:cxn>
              <a:cxn ang="0">
                <a:pos x="696" y="639"/>
              </a:cxn>
              <a:cxn ang="0">
                <a:pos x="591" y="601"/>
              </a:cxn>
              <a:cxn ang="0">
                <a:pos x="561" y="584"/>
              </a:cxn>
              <a:cxn ang="0">
                <a:pos x="531" y="565"/>
              </a:cxn>
              <a:cxn ang="0">
                <a:pos x="501" y="545"/>
              </a:cxn>
              <a:cxn ang="0">
                <a:pos x="473" y="526"/>
              </a:cxn>
              <a:cxn ang="0">
                <a:pos x="448" y="509"/>
              </a:cxn>
              <a:cxn ang="0">
                <a:pos x="424" y="494"/>
              </a:cxn>
              <a:cxn ang="0">
                <a:pos x="390" y="473"/>
              </a:cxn>
              <a:cxn ang="0">
                <a:pos x="355" y="496"/>
              </a:cxn>
              <a:cxn ang="0">
                <a:pos x="320" y="517"/>
              </a:cxn>
              <a:cxn ang="0">
                <a:pos x="288" y="537"/>
              </a:cxn>
              <a:cxn ang="0">
                <a:pos x="258" y="554"/>
              </a:cxn>
              <a:cxn ang="0">
                <a:pos x="232" y="571"/>
              </a:cxn>
              <a:cxn ang="0">
                <a:pos x="209" y="584"/>
              </a:cxn>
              <a:cxn ang="0">
                <a:pos x="172" y="597"/>
              </a:cxn>
              <a:cxn ang="0">
                <a:pos x="151" y="592"/>
              </a:cxn>
              <a:cxn ang="0">
                <a:pos x="146" y="560"/>
              </a:cxn>
              <a:cxn ang="0">
                <a:pos x="163" y="496"/>
              </a:cxn>
              <a:cxn ang="0">
                <a:pos x="179" y="451"/>
              </a:cxn>
              <a:cxn ang="0">
                <a:pos x="200" y="396"/>
              </a:cxn>
              <a:cxn ang="0">
                <a:pos x="149" y="379"/>
              </a:cxn>
              <a:cxn ang="0">
                <a:pos x="65" y="348"/>
              </a:cxn>
              <a:cxn ang="0">
                <a:pos x="7" y="308"/>
              </a:cxn>
              <a:cxn ang="0">
                <a:pos x="0" y="289"/>
              </a:cxn>
              <a:cxn ang="0">
                <a:pos x="21" y="270"/>
              </a:cxn>
              <a:cxn ang="0">
                <a:pos x="21" y="270"/>
              </a:cxn>
            </a:cxnLst>
            <a:rect l="0" t="0" r="r" b="b"/>
            <a:pathLst>
              <a:path w="814" h="639">
                <a:moveTo>
                  <a:pt x="21" y="270"/>
                </a:moveTo>
                <a:lnTo>
                  <a:pt x="31" y="254"/>
                </a:lnTo>
                <a:lnTo>
                  <a:pt x="54" y="240"/>
                </a:lnTo>
                <a:lnTo>
                  <a:pt x="130" y="220"/>
                </a:lnTo>
                <a:lnTo>
                  <a:pt x="283" y="201"/>
                </a:lnTo>
                <a:lnTo>
                  <a:pt x="302" y="128"/>
                </a:lnTo>
                <a:lnTo>
                  <a:pt x="318" y="66"/>
                </a:lnTo>
                <a:lnTo>
                  <a:pt x="336" y="39"/>
                </a:lnTo>
                <a:lnTo>
                  <a:pt x="353" y="21"/>
                </a:lnTo>
                <a:lnTo>
                  <a:pt x="383" y="0"/>
                </a:lnTo>
                <a:lnTo>
                  <a:pt x="408" y="0"/>
                </a:lnTo>
                <a:lnTo>
                  <a:pt x="431" y="19"/>
                </a:lnTo>
                <a:lnTo>
                  <a:pt x="475" y="90"/>
                </a:lnTo>
                <a:lnTo>
                  <a:pt x="503" y="135"/>
                </a:lnTo>
                <a:lnTo>
                  <a:pt x="533" y="180"/>
                </a:lnTo>
                <a:lnTo>
                  <a:pt x="626" y="165"/>
                </a:lnTo>
                <a:lnTo>
                  <a:pt x="705" y="154"/>
                </a:lnTo>
                <a:lnTo>
                  <a:pt x="802" y="154"/>
                </a:lnTo>
                <a:lnTo>
                  <a:pt x="814" y="169"/>
                </a:lnTo>
                <a:lnTo>
                  <a:pt x="793" y="201"/>
                </a:lnTo>
                <a:lnTo>
                  <a:pt x="767" y="223"/>
                </a:lnTo>
                <a:lnTo>
                  <a:pt x="735" y="252"/>
                </a:lnTo>
                <a:lnTo>
                  <a:pt x="716" y="269"/>
                </a:lnTo>
                <a:lnTo>
                  <a:pt x="693" y="285"/>
                </a:lnTo>
                <a:lnTo>
                  <a:pt x="668" y="304"/>
                </a:lnTo>
                <a:lnTo>
                  <a:pt x="640" y="325"/>
                </a:lnTo>
                <a:lnTo>
                  <a:pt x="675" y="383"/>
                </a:lnTo>
                <a:lnTo>
                  <a:pt x="705" y="447"/>
                </a:lnTo>
                <a:lnTo>
                  <a:pt x="735" y="577"/>
                </a:lnTo>
                <a:lnTo>
                  <a:pt x="726" y="624"/>
                </a:lnTo>
                <a:lnTo>
                  <a:pt x="714" y="635"/>
                </a:lnTo>
                <a:lnTo>
                  <a:pt x="696" y="639"/>
                </a:lnTo>
                <a:lnTo>
                  <a:pt x="591" y="601"/>
                </a:lnTo>
                <a:lnTo>
                  <a:pt x="561" y="584"/>
                </a:lnTo>
                <a:lnTo>
                  <a:pt x="531" y="565"/>
                </a:lnTo>
                <a:lnTo>
                  <a:pt x="501" y="545"/>
                </a:lnTo>
                <a:lnTo>
                  <a:pt x="473" y="526"/>
                </a:lnTo>
                <a:lnTo>
                  <a:pt x="448" y="509"/>
                </a:lnTo>
                <a:lnTo>
                  <a:pt x="424" y="494"/>
                </a:lnTo>
                <a:lnTo>
                  <a:pt x="390" y="473"/>
                </a:lnTo>
                <a:lnTo>
                  <a:pt x="355" y="496"/>
                </a:lnTo>
                <a:lnTo>
                  <a:pt x="320" y="517"/>
                </a:lnTo>
                <a:lnTo>
                  <a:pt x="288" y="537"/>
                </a:lnTo>
                <a:lnTo>
                  <a:pt x="258" y="554"/>
                </a:lnTo>
                <a:lnTo>
                  <a:pt x="232" y="571"/>
                </a:lnTo>
                <a:lnTo>
                  <a:pt x="209" y="584"/>
                </a:lnTo>
                <a:lnTo>
                  <a:pt x="172" y="597"/>
                </a:lnTo>
                <a:lnTo>
                  <a:pt x="151" y="592"/>
                </a:lnTo>
                <a:lnTo>
                  <a:pt x="146" y="560"/>
                </a:lnTo>
                <a:lnTo>
                  <a:pt x="163" y="496"/>
                </a:lnTo>
                <a:lnTo>
                  <a:pt x="179" y="451"/>
                </a:lnTo>
                <a:lnTo>
                  <a:pt x="200" y="396"/>
                </a:lnTo>
                <a:lnTo>
                  <a:pt x="149" y="379"/>
                </a:lnTo>
                <a:lnTo>
                  <a:pt x="65" y="348"/>
                </a:lnTo>
                <a:lnTo>
                  <a:pt x="7" y="308"/>
                </a:lnTo>
                <a:lnTo>
                  <a:pt x="0" y="289"/>
                </a:lnTo>
                <a:lnTo>
                  <a:pt x="21" y="270"/>
                </a:lnTo>
                <a:lnTo>
                  <a:pt x="21" y="270"/>
                </a:lnTo>
                <a:close/>
              </a:path>
            </a:pathLst>
          </a:custGeom>
          <a:solidFill>
            <a:srgbClr val="FFFF00"/>
          </a:solidFill>
          <a:ln w="9525">
            <a:noFill/>
            <a:round/>
            <a:headEnd/>
            <a:tailEnd/>
          </a:ln>
        </p:spPr>
        <p:txBody>
          <a:bodyPr/>
          <a:lstStyle/>
          <a:p>
            <a:endParaRPr lang="en-US"/>
          </a:p>
        </p:txBody>
      </p:sp>
      <p:sp>
        <p:nvSpPr>
          <p:cNvPr id="42014" name="Freeform 30"/>
          <p:cNvSpPr>
            <a:spLocks/>
          </p:cNvSpPr>
          <p:nvPr/>
        </p:nvSpPr>
        <p:spPr bwMode="auto">
          <a:xfrm>
            <a:off x="7620000" y="0"/>
            <a:ext cx="1287463" cy="1014413"/>
          </a:xfrm>
          <a:custGeom>
            <a:avLst/>
            <a:gdLst/>
            <a:ahLst/>
            <a:cxnLst>
              <a:cxn ang="0">
                <a:pos x="21" y="270"/>
              </a:cxn>
              <a:cxn ang="0">
                <a:pos x="28" y="255"/>
              </a:cxn>
              <a:cxn ang="0">
                <a:pos x="51" y="242"/>
              </a:cxn>
              <a:cxn ang="0">
                <a:pos x="129" y="222"/>
              </a:cxn>
              <a:cxn ang="0">
                <a:pos x="280" y="203"/>
              </a:cxn>
              <a:cxn ang="0">
                <a:pos x="299" y="129"/>
              </a:cxn>
              <a:cxn ang="0">
                <a:pos x="315" y="67"/>
              </a:cxn>
              <a:cxn ang="0">
                <a:pos x="333" y="39"/>
              </a:cxn>
              <a:cxn ang="0">
                <a:pos x="350" y="20"/>
              </a:cxn>
              <a:cxn ang="0">
                <a:pos x="380" y="0"/>
              </a:cxn>
              <a:cxn ang="0">
                <a:pos x="405" y="2"/>
              </a:cxn>
              <a:cxn ang="0">
                <a:pos x="428" y="19"/>
              </a:cxn>
              <a:cxn ang="0">
                <a:pos x="475" y="90"/>
              </a:cxn>
              <a:cxn ang="0">
                <a:pos x="500" y="135"/>
              </a:cxn>
              <a:cxn ang="0">
                <a:pos x="530" y="182"/>
              </a:cxn>
              <a:cxn ang="0">
                <a:pos x="623" y="167"/>
              </a:cxn>
              <a:cxn ang="0">
                <a:pos x="702" y="156"/>
              </a:cxn>
              <a:cxn ang="0">
                <a:pos x="799" y="154"/>
              </a:cxn>
              <a:cxn ang="0">
                <a:pos x="811" y="171"/>
              </a:cxn>
              <a:cxn ang="0">
                <a:pos x="790" y="203"/>
              </a:cxn>
              <a:cxn ang="0">
                <a:pos x="767" y="225"/>
              </a:cxn>
              <a:cxn ang="0">
                <a:pos x="734" y="253"/>
              </a:cxn>
              <a:cxn ang="0">
                <a:pos x="713" y="269"/>
              </a:cxn>
              <a:cxn ang="0">
                <a:pos x="690" y="285"/>
              </a:cxn>
              <a:cxn ang="0">
                <a:pos x="665" y="304"/>
              </a:cxn>
              <a:cxn ang="0">
                <a:pos x="637" y="325"/>
              </a:cxn>
              <a:cxn ang="0">
                <a:pos x="674" y="385"/>
              </a:cxn>
              <a:cxn ang="0">
                <a:pos x="702" y="447"/>
              </a:cxn>
              <a:cxn ang="0">
                <a:pos x="732" y="577"/>
              </a:cxn>
              <a:cxn ang="0">
                <a:pos x="725" y="624"/>
              </a:cxn>
              <a:cxn ang="0">
                <a:pos x="711" y="635"/>
              </a:cxn>
              <a:cxn ang="0">
                <a:pos x="692" y="639"/>
              </a:cxn>
              <a:cxn ang="0">
                <a:pos x="588" y="601"/>
              </a:cxn>
              <a:cxn ang="0">
                <a:pos x="558" y="584"/>
              </a:cxn>
              <a:cxn ang="0">
                <a:pos x="528" y="565"/>
              </a:cxn>
              <a:cxn ang="0">
                <a:pos x="500" y="547"/>
              </a:cxn>
              <a:cxn ang="0">
                <a:pos x="470" y="528"/>
              </a:cxn>
              <a:cxn ang="0">
                <a:pos x="445" y="509"/>
              </a:cxn>
              <a:cxn ang="0">
                <a:pos x="421" y="494"/>
              </a:cxn>
              <a:cxn ang="0">
                <a:pos x="389" y="475"/>
              </a:cxn>
              <a:cxn ang="0">
                <a:pos x="352" y="496"/>
              </a:cxn>
              <a:cxn ang="0">
                <a:pos x="317" y="517"/>
              </a:cxn>
              <a:cxn ang="0">
                <a:pos x="285" y="537"/>
              </a:cxn>
              <a:cxn ang="0">
                <a:pos x="257" y="556"/>
              </a:cxn>
              <a:cxn ang="0">
                <a:pos x="229" y="571"/>
              </a:cxn>
              <a:cxn ang="0">
                <a:pos x="206" y="584"/>
              </a:cxn>
              <a:cxn ang="0">
                <a:pos x="169" y="599"/>
              </a:cxn>
              <a:cxn ang="0">
                <a:pos x="148" y="592"/>
              </a:cxn>
              <a:cxn ang="0">
                <a:pos x="143" y="560"/>
              </a:cxn>
              <a:cxn ang="0">
                <a:pos x="160" y="496"/>
              </a:cxn>
              <a:cxn ang="0">
                <a:pos x="176" y="453"/>
              </a:cxn>
              <a:cxn ang="0">
                <a:pos x="197" y="398"/>
              </a:cxn>
              <a:cxn ang="0">
                <a:pos x="146" y="379"/>
              </a:cxn>
              <a:cxn ang="0">
                <a:pos x="65" y="347"/>
              </a:cxn>
              <a:cxn ang="0">
                <a:pos x="4" y="310"/>
              </a:cxn>
              <a:cxn ang="0">
                <a:pos x="0" y="289"/>
              </a:cxn>
              <a:cxn ang="0">
                <a:pos x="21" y="270"/>
              </a:cxn>
              <a:cxn ang="0">
                <a:pos x="21" y="270"/>
              </a:cxn>
            </a:cxnLst>
            <a:rect l="0" t="0" r="r" b="b"/>
            <a:pathLst>
              <a:path w="811" h="639">
                <a:moveTo>
                  <a:pt x="21" y="270"/>
                </a:moveTo>
                <a:lnTo>
                  <a:pt x="28" y="255"/>
                </a:lnTo>
                <a:lnTo>
                  <a:pt x="51" y="242"/>
                </a:lnTo>
                <a:lnTo>
                  <a:pt x="129" y="222"/>
                </a:lnTo>
                <a:lnTo>
                  <a:pt x="280" y="203"/>
                </a:lnTo>
                <a:lnTo>
                  <a:pt x="299" y="129"/>
                </a:lnTo>
                <a:lnTo>
                  <a:pt x="315" y="67"/>
                </a:lnTo>
                <a:lnTo>
                  <a:pt x="333" y="39"/>
                </a:lnTo>
                <a:lnTo>
                  <a:pt x="350" y="20"/>
                </a:lnTo>
                <a:lnTo>
                  <a:pt x="380" y="0"/>
                </a:lnTo>
                <a:lnTo>
                  <a:pt x="405" y="2"/>
                </a:lnTo>
                <a:lnTo>
                  <a:pt x="428" y="19"/>
                </a:lnTo>
                <a:lnTo>
                  <a:pt x="475" y="90"/>
                </a:lnTo>
                <a:lnTo>
                  <a:pt x="500" y="135"/>
                </a:lnTo>
                <a:lnTo>
                  <a:pt x="530" y="182"/>
                </a:lnTo>
                <a:lnTo>
                  <a:pt x="623" y="167"/>
                </a:lnTo>
                <a:lnTo>
                  <a:pt x="702" y="156"/>
                </a:lnTo>
                <a:lnTo>
                  <a:pt x="799" y="154"/>
                </a:lnTo>
                <a:lnTo>
                  <a:pt x="811" y="171"/>
                </a:lnTo>
                <a:lnTo>
                  <a:pt x="790" y="203"/>
                </a:lnTo>
                <a:lnTo>
                  <a:pt x="767" y="225"/>
                </a:lnTo>
                <a:lnTo>
                  <a:pt x="734" y="253"/>
                </a:lnTo>
                <a:lnTo>
                  <a:pt x="713" y="269"/>
                </a:lnTo>
                <a:lnTo>
                  <a:pt x="690" y="285"/>
                </a:lnTo>
                <a:lnTo>
                  <a:pt x="665" y="304"/>
                </a:lnTo>
                <a:lnTo>
                  <a:pt x="637" y="325"/>
                </a:lnTo>
                <a:lnTo>
                  <a:pt x="674" y="385"/>
                </a:lnTo>
                <a:lnTo>
                  <a:pt x="702" y="447"/>
                </a:lnTo>
                <a:lnTo>
                  <a:pt x="732" y="577"/>
                </a:lnTo>
                <a:lnTo>
                  <a:pt x="725" y="624"/>
                </a:lnTo>
                <a:lnTo>
                  <a:pt x="711" y="635"/>
                </a:lnTo>
                <a:lnTo>
                  <a:pt x="692" y="639"/>
                </a:lnTo>
                <a:lnTo>
                  <a:pt x="588" y="601"/>
                </a:lnTo>
                <a:lnTo>
                  <a:pt x="558" y="584"/>
                </a:lnTo>
                <a:lnTo>
                  <a:pt x="528" y="565"/>
                </a:lnTo>
                <a:lnTo>
                  <a:pt x="500" y="547"/>
                </a:lnTo>
                <a:lnTo>
                  <a:pt x="470" y="528"/>
                </a:lnTo>
                <a:lnTo>
                  <a:pt x="445" y="509"/>
                </a:lnTo>
                <a:lnTo>
                  <a:pt x="421" y="494"/>
                </a:lnTo>
                <a:lnTo>
                  <a:pt x="389" y="475"/>
                </a:lnTo>
                <a:lnTo>
                  <a:pt x="352" y="496"/>
                </a:lnTo>
                <a:lnTo>
                  <a:pt x="317" y="517"/>
                </a:lnTo>
                <a:lnTo>
                  <a:pt x="285" y="537"/>
                </a:lnTo>
                <a:lnTo>
                  <a:pt x="257" y="556"/>
                </a:lnTo>
                <a:lnTo>
                  <a:pt x="229" y="571"/>
                </a:lnTo>
                <a:lnTo>
                  <a:pt x="206" y="584"/>
                </a:lnTo>
                <a:lnTo>
                  <a:pt x="169" y="599"/>
                </a:lnTo>
                <a:lnTo>
                  <a:pt x="148" y="592"/>
                </a:lnTo>
                <a:lnTo>
                  <a:pt x="143" y="560"/>
                </a:lnTo>
                <a:lnTo>
                  <a:pt x="160" y="496"/>
                </a:lnTo>
                <a:lnTo>
                  <a:pt x="176" y="453"/>
                </a:lnTo>
                <a:lnTo>
                  <a:pt x="197" y="398"/>
                </a:lnTo>
                <a:lnTo>
                  <a:pt x="146" y="379"/>
                </a:lnTo>
                <a:lnTo>
                  <a:pt x="65" y="347"/>
                </a:lnTo>
                <a:lnTo>
                  <a:pt x="4" y="310"/>
                </a:lnTo>
                <a:lnTo>
                  <a:pt x="0" y="289"/>
                </a:lnTo>
                <a:lnTo>
                  <a:pt x="21" y="270"/>
                </a:lnTo>
                <a:lnTo>
                  <a:pt x="21" y="270"/>
                </a:lnTo>
                <a:close/>
              </a:path>
            </a:pathLst>
          </a:custGeom>
          <a:solidFill>
            <a:srgbClr val="FFFF00"/>
          </a:solidFill>
          <a:ln w="9525">
            <a:noFill/>
            <a:round/>
            <a:headEnd/>
            <a:tailEnd/>
          </a:ln>
        </p:spPr>
        <p:txBody>
          <a:bodyPr/>
          <a:lstStyle/>
          <a:p>
            <a:endParaRPr lang="en-US"/>
          </a:p>
        </p:txBody>
      </p:sp>
      <p:sp>
        <p:nvSpPr>
          <p:cNvPr id="42015" name="Freeform 31"/>
          <p:cNvSpPr>
            <a:spLocks/>
          </p:cNvSpPr>
          <p:nvPr/>
        </p:nvSpPr>
        <p:spPr bwMode="auto">
          <a:xfrm>
            <a:off x="7856538" y="5843588"/>
            <a:ext cx="1287462" cy="1014412"/>
          </a:xfrm>
          <a:custGeom>
            <a:avLst/>
            <a:gdLst/>
            <a:ahLst/>
            <a:cxnLst>
              <a:cxn ang="0">
                <a:pos x="21" y="271"/>
              </a:cxn>
              <a:cxn ang="0">
                <a:pos x="28" y="256"/>
              </a:cxn>
              <a:cxn ang="0">
                <a:pos x="51" y="243"/>
              </a:cxn>
              <a:cxn ang="0">
                <a:pos x="130" y="222"/>
              </a:cxn>
              <a:cxn ang="0">
                <a:pos x="283" y="203"/>
              </a:cxn>
              <a:cxn ang="0">
                <a:pos x="301" y="130"/>
              </a:cxn>
              <a:cxn ang="0">
                <a:pos x="315" y="68"/>
              </a:cxn>
              <a:cxn ang="0">
                <a:pos x="334" y="40"/>
              </a:cxn>
              <a:cxn ang="0">
                <a:pos x="352" y="21"/>
              </a:cxn>
              <a:cxn ang="0">
                <a:pos x="383" y="0"/>
              </a:cxn>
              <a:cxn ang="0">
                <a:pos x="408" y="2"/>
              </a:cxn>
              <a:cxn ang="0">
                <a:pos x="429" y="19"/>
              </a:cxn>
              <a:cxn ang="0">
                <a:pos x="475" y="92"/>
              </a:cxn>
              <a:cxn ang="0">
                <a:pos x="501" y="137"/>
              </a:cxn>
              <a:cxn ang="0">
                <a:pos x="533" y="183"/>
              </a:cxn>
              <a:cxn ang="0">
                <a:pos x="626" y="167"/>
              </a:cxn>
              <a:cxn ang="0">
                <a:pos x="705" y="156"/>
              </a:cxn>
              <a:cxn ang="0">
                <a:pos x="802" y="154"/>
              </a:cxn>
              <a:cxn ang="0">
                <a:pos x="811" y="171"/>
              </a:cxn>
              <a:cxn ang="0">
                <a:pos x="790" y="203"/>
              </a:cxn>
              <a:cxn ang="0">
                <a:pos x="767" y="226"/>
              </a:cxn>
              <a:cxn ang="0">
                <a:pos x="735" y="254"/>
              </a:cxn>
              <a:cxn ang="0">
                <a:pos x="714" y="269"/>
              </a:cxn>
              <a:cxn ang="0">
                <a:pos x="691" y="286"/>
              </a:cxn>
              <a:cxn ang="0">
                <a:pos x="668" y="305"/>
              </a:cxn>
              <a:cxn ang="0">
                <a:pos x="637" y="325"/>
              </a:cxn>
              <a:cxn ang="0">
                <a:pos x="675" y="385"/>
              </a:cxn>
              <a:cxn ang="0">
                <a:pos x="702" y="447"/>
              </a:cxn>
              <a:cxn ang="0">
                <a:pos x="735" y="579"/>
              </a:cxn>
              <a:cxn ang="0">
                <a:pos x="725" y="624"/>
              </a:cxn>
              <a:cxn ang="0">
                <a:pos x="712" y="635"/>
              </a:cxn>
              <a:cxn ang="0">
                <a:pos x="695" y="639"/>
              </a:cxn>
              <a:cxn ang="0">
                <a:pos x="591" y="602"/>
              </a:cxn>
              <a:cxn ang="0">
                <a:pos x="561" y="585"/>
              </a:cxn>
              <a:cxn ang="0">
                <a:pos x="531" y="566"/>
              </a:cxn>
              <a:cxn ang="0">
                <a:pos x="501" y="547"/>
              </a:cxn>
              <a:cxn ang="0">
                <a:pos x="473" y="528"/>
              </a:cxn>
              <a:cxn ang="0">
                <a:pos x="445" y="509"/>
              </a:cxn>
              <a:cxn ang="0">
                <a:pos x="424" y="494"/>
              </a:cxn>
              <a:cxn ang="0">
                <a:pos x="390" y="476"/>
              </a:cxn>
              <a:cxn ang="0">
                <a:pos x="352" y="496"/>
              </a:cxn>
              <a:cxn ang="0">
                <a:pos x="318" y="519"/>
              </a:cxn>
              <a:cxn ang="0">
                <a:pos x="288" y="538"/>
              </a:cxn>
              <a:cxn ang="0">
                <a:pos x="257" y="556"/>
              </a:cxn>
              <a:cxn ang="0">
                <a:pos x="230" y="573"/>
              </a:cxn>
              <a:cxn ang="0">
                <a:pos x="206" y="585"/>
              </a:cxn>
              <a:cxn ang="0">
                <a:pos x="169" y="600"/>
              </a:cxn>
              <a:cxn ang="0">
                <a:pos x="149" y="592"/>
              </a:cxn>
              <a:cxn ang="0">
                <a:pos x="146" y="560"/>
              </a:cxn>
              <a:cxn ang="0">
                <a:pos x="162" y="498"/>
              </a:cxn>
              <a:cxn ang="0">
                <a:pos x="176" y="453"/>
              </a:cxn>
              <a:cxn ang="0">
                <a:pos x="200" y="399"/>
              </a:cxn>
              <a:cxn ang="0">
                <a:pos x="146" y="380"/>
              </a:cxn>
              <a:cxn ang="0">
                <a:pos x="65" y="348"/>
              </a:cxn>
              <a:cxn ang="0">
                <a:pos x="5" y="310"/>
              </a:cxn>
              <a:cxn ang="0">
                <a:pos x="0" y="290"/>
              </a:cxn>
              <a:cxn ang="0">
                <a:pos x="21" y="271"/>
              </a:cxn>
              <a:cxn ang="0">
                <a:pos x="21" y="271"/>
              </a:cxn>
            </a:cxnLst>
            <a:rect l="0" t="0" r="r" b="b"/>
            <a:pathLst>
              <a:path w="811" h="639">
                <a:moveTo>
                  <a:pt x="21" y="271"/>
                </a:moveTo>
                <a:lnTo>
                  <a:pt x="28" y="256"/>
                </a:lnTo>
                <a:lnTo>
                  <a:pt x="51" y="243"/>
                </a:lnTo>
                <a:lnTo>
                  <a:pt x="130" y="222"/>
                </a:lnTo>
                <a:lnTo>
                  <a:pt x="283" y="203"/>
                </a:lnTo>
                <a:lnTo>
                  <a:pt x="301" y="130"/>
                </a:lnTo>
                <a:lnTo>
                  <a:pt x="315" y="68"/>
                </a:lnTo>
                <a:lnTo>
                  <a:pt x="334" y="40"/>
                </a:lnTo>
                <a:lnTo>
                  <a:pt x="352" y="21"/>
                </a:lnTo>
                <a:lnTo>
                  <a:pt x="383" y="0"/>
                </a:lnTo>
                <a:lnTo>
                  <a:pt x="408" y="2"/>
                </a:lnTo>
                <a:lnTo>
                  <a:pt x="429" y="19"/>
                </a:lnTo>
                <a:lnTo>
                  <a:pt x="475" y="92"/>
                </a:lnTo>
                <a:lnTo>
                  <a:pt x="501" y="137"/>
                </a:lnTo>
                <a:lnTo>
                  <a:pt x="533" y="183"/>
                </a:lnTo>
                <a:lnTo>
                  <a:pt x="626" y="167"/>
                </a:lnTo>
                <a:lnTo>
                  <a:pt x="705" y="156"/>
                </a:lnTo>
                <a:lnTo>
                  <a:pt x="802" y="154"/>
                </a:lnTo>
                <a:lnTo>
                  <a:pt x="811" y="171"/>
                </a:lnTo>
                <a:lnTo>
                  <a:pt x="790" y="203"/>
                </a:lnTo>
                <a:lnTo>
                  <a:pt x="767" y="226"/>
                </a:lnTo>
                <a:lnTo>
                  <a:pt x="735" y="254"/>
                </a:lnTo>
                <a:lnTo>
                  <a:pt x="714" y="269"/>
                </a:lnTo>
                <a:lnTo>
                  <a:pt x="691" y="286"/>
                </a:lnTo>
                <a:lnTo>
                  <a:pt x="668" y="305"/>
                </a:lnTo>
                <a:lnTo>
                  <a:pt x="637" y="325"/>
                </a:lnTo>
                <a:lnTo>
                  <a:pt x="675" y="385"/>
                </a:lnTo>
                <a:lnTo>
                  <a:pt x="702" y="447"/>
                </a:lnTo>
                <a:lnTo>
                  <a:pt x="735" y="579"/>
                </a:lnTo>
                <a:lnTo>
                  <a:pt x="725" y="624"/>
                </a:lnTo>
                <a:lnTo>
                  <a:pt x="712" y="635"/>
                </a:lnTo>
                <a:lnTo>
                  <a:pt x="695" y="639"/>
                </a:lnTo>
                <a:lnTo>
                  <a:pt x="591" y="602"/>
                </a:lnTo>
                <a:lnTo>
                  <a:pt x="561" y="585"/>
                </a:lnTo>
                <a:lnTo>
                  <a:pt x="531" y="566"/>
                </a:lnTo>
                <a:lnTo>
                  <a:pt x="501" y="547"/>
                </a:lnTo>
                <a:lnTo>
                  <a:pt x="473" y="528"/>
                </a:lnTo>
                <a:lnTo>
                  <a:pt x="445" y="509"/>
                </a:lnTo>
                <a:lnTo>
                  <a:pt x="424" y="494"/>
                </a:lnTo>
                <a:lnTo>
                  <a:pt x="390" y="476"/>
                </a:lnTo>
                <a:lnTo>
                  <a:pt x="352" y="496"/>
                </a:lnTo>
                <a:lnTo>
                  <a:pt x="318" y="519"/>
                </a:lnTo>
                <a:lnTo>
                  <a:pt x="288" y="538"/>
                </a:lnTo>
                <a:lnTo>
                  <a:pt x="257" y="556"/>
                </a:lnTo>
                <a:lnTo>
                  <a:pt x="230" y="573"/>
                </a:lnTo>
                <a:lnTo>
                  <a:pt x="206" y="585"/>
                </a:lnTo>
                <a:lnTo>
                  <a:pt x="169" y="600"/>
                </a:lnTo>
                <a:lnTo>
                  <a:pt x="149" y="592"/>
                </a:lnTo>
                <a:lnTo>
                  <a:pt x="146" y="560"/>
                </a:lnTo>
                <a:lnTo>
                  <a:pt x="162" y="498"/>
                </a:lnTo>
                <a:lnTo>
                  <a:pt x="176" y="453"/>
                </a:lnTo>
                <a:lnTo>
                  <a:pt x="200" y="399"/>
                </a:lnTo>
                <a:lnTo>
                  <a:pt x="146" y="380"/>
                </a:lnTo>
                <a:lnTo>
                  <a:pt x="65" y="348"/>
                </a:lnTo>
                <a:lnTo>
                  <a:pt x="5" y="310"/>
                </a:lnTo>
                <a:lnTo>
                  <a:pt x="0" y="290"/>
                </a:lnTo>
                <a:lnTo>
                  <a:pt x="21" y="271"/>
                </a:lnTo>
                <a:lnTo>
                  <a:pt x="21" y="271"/>
                </a:lnTo>
                <a:close/>
              </a:path>
            </a:pathLst>
          </a:custGeom>
          <a:solidFill>
            <a:srgbClr val="FFFF00"/>
          </a:solidFill>
          <a:ln w="9525">
            <a:noFill/>
            <a:round/>
            <a:headEnd/>
            <a:tailEnd/>
          </a:ln>
        </p:spPr>
        <p:txBody>
          <a:bodyPr/>
          <a:lstStyle/>
          <a:p>
            <a:endParaRPr lang="en-US"/>
          </a:p>
        </p:txBody>
      </p:sp>
      <p:sp>
        <p:nvSpPr>
          <p:cNvPr id="42016" name="Freeform 32"/>
          <p:cNvSpPr>
            <a:spLocks/>
          </p:cNvSpPr>
          <p:nvPr/>
        </p:nvSpPr>
        <p:spPr bwMode="auto">
          <a:xfrm>
            <a:off x="0" y="228600"/>
            <a:ext cx="1292225" cy="1014413"/>
          </a:xfrm>
          <a:custGeom>
            <a:avLst/>
            <a:gdLst/>
            <a:ahLst/>
            <a:cxnLst>
              <a:cxn ang="0">
                <a:pos x="21" y="271"/>
              </a:cxn>
              <a:cxn ang="0">
                <a:pos x="30" y="254"/>
              </a:cxn>
              <a:cxn ang="0">
                <a:pos x="54" y="241"/>
              </a:cxn>
              <a:cxn ang="0">
                <a:pos x="130" y="220"/>
              </a:cxn>
              <a:cxn ang="0">
                <a:pos x="283" y="201"/>
              </a:cxn>
              <a:cxn ang="0">
                <a:pos x="302" y="128"/>
              </a:cxn>
              <a:cxn ang="0">
                <a:pos x="318" y="66"/>
              </a:cxn>
              <a:cxn ang="0">
                <a:pos x="336" y="40"/>
              </a:cxn>
              <a:cxn ang="0">
                <a:pos x="353" y="21"/>
              </a:cxn>
              <a:cxn ang="0">
                <a:pos x="383" y="0"/>
              </a:cxn>
              <a:cxn ang="0">
                <a:pos x="408" y="0"/>
              </a:cxn>
              <a:cxn ang="0">
                <a:pos x="431" y="19"/>
              </a:cxn>
              <a:cxn ang="0">
                <a:pos x="475" y="90"/>
              </a:cxn>
              <a:cxn ang="0">
                <a:pos x="503" y="136"/>
              </a:cxn>
              <a:cxn ang="0">
                <a:pos x="533" y="181"/>
              </a:cxn>
              <a:cxn ang="0">
                <a:pos x="626" y="167"/>
              </a:cxn>
              <a:cxn ang="0">
                <a:pos x="705" y="154"/>
              </a:cxn>
              <a:cxn ang="0">
                <a:pos x="802" y="154"/>
              </a:cxn>
              <a:cxn ang="0">
                <a:pos x="814" y="169"/>
              </a:cxn>
              <a:cxn ang="0">
                <a:pos x="793" y="201"/>
              </a:cxn>
              <a:cxn ang="0">
                <a:pos x="770" y="224"/>
              </a:cxn>
              <a:cxn ang="0">
                <a:pos x="735" y="252"/>
              </a:cxn>
              <a:cxn ang="0">
                <a:pos x="716" y="269"/>
              </a:cxn>
              <a:cxn ang="0">
                <a:pos x="693" y="286"/>
              </a:cxn>
              <a:cxn ang="0">
                <a:pos x="668" y="305"/>
              </a:cxn>
              <a:cxn ang="0">
                <a:pos x="640" y="323"/>
              </a:cxn>
              <a:cxn ang="0">
                <a:pos x="675" y="384"/>
              </a:cxn>
              <a:cxn ang="0">
                <a:pos x="705" y="447"/>
              </a:cxn>
              <a:cxn ang="0">
                <a:pos x="735" y="577"/>
              </a:cxn>
              <a:cxn ang="0">
                <a:pos x="726" y="624"/>
              </a:cxn>
              <a:cxn ang="0">
                <a:pos x="714" y="635"/>
              </a:cxn>
              <a:cxn ang="0">
                <a:pos x="695" y="639"/>
              </a:cxn>
              <a:cxn ang="0">
                <a:pos x="591" y="602"/>
              </a:cxn>
              <a:cxn ang="0">
                <a:pos x="561" y="585"/>
              </a:cxn>
              <a:cxn ang="0">
                <a:pos x="531" y="566"/>
              </a:cxn>
              <a:cxn ang="0">
                <a:pos x="501" y="545"/>
              </a:cxn>
              <a:cxn ang="0">
                <a:pos x="473" y="526"/>
              </a:cxn>
              <a:cxn ang="0">
                <a:pos x="448" y="509"/>
              </a:cxn>
              <a:cxn ang="0">
                <a:pos x="424" y="494"/>
              </a:cxn>
              <a:cxn ang="0">
                <a:pos x="390" y="474"/>
              </a:cxn>
              <a:cxn ang="0">
                <a:pos x="355" y="496"/>
              </a:cxn>
              <a:cxn ang="0">
                <a:pos x="320" y="517"/>
              </a:cxn>
              <a:cxn ang="0">
                <a:pos x="288" y="538"/>
              </a:cxn>
              <a:cxn ang="0">
                <a:pos x="258" y="556"/>
              </a:cxn>
              <a:cxn ang="0">
                <a:pos x="232" y="571"/>
              </a:cxn>
              <a:cxn ang="0">
                <a:pos x="209" y="585"/>
              </a:cxn>
              <a:cxn ang="0">
                <a:pos x="172" y="598"/>
              </a:cxn>
              <a:cxn ang="0">
                <a:pos x="151" y="592"/>
              </a:cxn>
              <a:cxn ang="0">
                <a:pos x="146" y="560"/>
              </a:cxn>
              <a:cxn ang="0">
                <a:pos x="163" y="496"/>
              </a:cxn>
              <a:cxn ang="0">
                <a:pos x="179" y="451"/>
              </a:cxn>
              <a:cxn ang="0">
                <a:pos x="200" y="397"/>
              </a:cxn>
              <a:cxn ang="0">
                <a:pos x="149" y="380"/>
              </a:cxn>
              <a:cxn ang="0">
                <a:pos x="65" y="348"/>
              </a:cxn>
              <a:cxn ang="0">
                <a:pos x="7" y="308"/>
              </a:cxn>
              <a:cxn ang="0">
                <a:pos x="0" y="290"/>
              </a:cxn>
              <a:cxn ang="0">
                <a:pos x="21" y="271"/>
              </a:cxn>
              <a:cxn ang="0">
                <a:pos x="21" y="271"/>
              </a:cxn>
            </a:cxnLst>
            <a:rect l="0" t="0" r="r" b="b"/>
            <a:pathLst>
              <a:path w="814" h="639">
                <a:moveTo>
                  <a:pt x="21" y="271"/>
                </a:moveTo>
                <a:lnTo>
                  <a:pt x="30" y="254"/>
                </a:lnTo>
                <a:lnTo>
                  <a:pt x="54" y="241"/>
                </a:lnTo>
                <a:lnTo>
                  <a:pt x="130" y="220"/>
                </a:lnTo>
                <a:lnTo>
                  <a:pt x="283" y="201"/>
                </a:lnTo>
                <a:lnTo>
                  <a:pt x="302" y="128"/>
                </a:lnTo>
                <a:lnTo>
                  <a:pt x="318" y="66"/>
                </a:lnTo>
                <a:lnTo>
                  <a:pt x="336" y="40"/>
                </a:lnTo>
                <a:lnTo>
                  <a:pt x="353" y="21"/>
                </a:lnTo>
                <a:lnTo>
                  <a:pt x="383" y="0"/>
                </a:lnTo>
                <a:lnTo>
                  <a:pt x="408" y="0"/>
                </a:lnTo>
                <a:lnTo>
                  <a:pt x="431" y="19"/>
                </a:lnTo>
                <a:lnTo>
                  <a:pt x="475" y="90"/>
                </a:lnTo>
                <a:lnTo>
                  <a:pt x="503" y="136"/>
                </a:lnTo>
                <a:lnTo>
                  <a:pt x="533" y="181"/>
                </a:lnTo>
                <a:lnTo>
                  <a:pt x="626" y="167"/>
                </a:lnTo>
                <a:lnTo>
                  <a:pt x="705" y="154"/>
                </a:lnTo>
                <a:lnTo>
                  <a:pt x="802" y="154"/>
                </a:lnTo>
                <a:lnTo>
                  <a:pt x="814" y="169"/>
                </a:lnTo>
                <a:lnTo>
                  <a:pt x="793" y="201"/>
                </a:lnTo>
                <a:lnTo>
                  <a:pt x="770" y="224"/>
                </a:lnTo>
                <a:lnTo>
                  <a:pt x="735" y="252"/>
                </a:lnTo>
                <a:lnTo>
                  <a:pt x="716" y="269"/>
                </a:lnTo>
                <a:lnTo>
                  <a:pt x="693" y="286"/>
                </a:lnTo>
                <a:lnTo>
                  <a:pt x="668" y="305"/>
                </a:lnTo>
                <a:lnTo>
                  <a:pt x="640" y="323"/>
                </a:lnTo>
                <a:lnTo>
                  <a:pt x="675" y="384"/>
                </a:lnTo>
                <a:lnTo>
                  <a:pt x="705" y="447"/>
                </a:lnTo>
                <a:lnTo>
                  <a:pt x="735" y="577"/>
                </a:lnTo>
                <a:lnTo>
                  <a:pt x="726" y="624"/>
                </a:lnTo>
                <a:lnTo>
                  <a:pt x="714" y="635"/>
                </a:lnTo>
                <a:lnTo>
                  <a:pt x="695" y="639"/>
                </a:lnTo>
                <a:lnTo>
                  <a:pt x="591" y="602"/>
                </a:lnTo>
                <a:lnTo>
                  <a:pt x="561" y="585"/>
                </a:lnTo>
                <a:lnTo>
                  <a:pt x="531" y="566"/>
                </a:lnTo>
                <a:lnTo>
                  <a:pt x="501" y="545"/>
                </a:lnTo>
                <a:lnTo>
                  <a:pt x="473" y="526"/>
                </a:lnTo>
                <a:lnTo>
                  <a:pt x="448" y="509"/>
                </a:lnTo>
                <a:lnTo>
                  <a:pt x="424" y="494"/>
                </a:lnTo>
                <a:lnTo>
                  <a:pt x="390" y="474"/>
                </a:lnTo>
                <a:lnTo>
                  <a:pt x="355" y="496"/>
                </a:lnTo>
                <a:lnTo>
                  <a:pt x="320" y="517"/>
                </a:lnTo>
                <a:lnTo>
                  <a:pt x="288" y="538"/>
                </a:lnTo>
                <a:lnTo>
                  <a:pt x="258" y="556"/>
                </a:lnTo>
                <a:lnTo>
                  <a:pt x="232" y="571"/>
                </a:lnTo>
                <a:lnTo>
                  <a:pt x="209" y="585"/>
                </a:lnTo>
                <a:lnTo>
                  <a:pt x="172" y="598"/>
                </a:lnTo>
                <a:lnTo>
                  <a:pt x="151" y="592"/>
                </a:lnTo>
                <a:lnTo>
                  <a:pt x="146" y="560"/>
                </a:lnTo>
                <a:lnTo>
                  <a:pt x="163" y="496"/>
                </a:lnTo>
                <a:lnTo>
                  <a:pt x="179" y="451"/>
                </a:lnTo>
                <a:lnTo>
                  <a:pt x="200" y="397"/>
                </a:lnTo>
                <a:lnTo>
                  <a:pt x="149" y="380"/>
                </a:lnTo>
                <a:lnTo>
                  <a:pt x="65" y="348"/>
                </a:lnTo>
                <a:lnTo>
                  <a:pt x="7" y="308"/>
                </a:lnTo>
                <a:lnTo>
                  <a:pt x="0" y="290"/>
                </a:lnTo>
                <a:lnTo>
                  <a:pt x="21" y="271"/>
                </a:lnTo>
                <a:lnTo>
                  <a:pt x="21" y="271"/>
                </a:lnTo>
                <a:close/>
              </a:path>
            </a:pathLst>
          </a:custGeom>
          <a:solidFill>
            <a:srgbClr val="FFFF00"/>
          </a:solidFill>
          <a:ln w="9525">
            <a:noFill/>
            <a:round/>
            <a:headEnd/>
            <a:tailEnd/>
          </a:ln>
        </p:spPr>
        <p:txBody>
          <a:bodyPr/>
          <a:lstStyle/>
          <a:p>
            <a:endParaRPr lang="en-US"/>
          </a:p>
        </p:txBody>
      </p:sp>
      <p:sp>
        <p:nvSpPr>
          <p:cNvPr id="42017" name="Freeform 33"/>
          <p:cNvSpPr>
            <a:spLocks/>
          </p:cNvSpPr>
          <p:nvPr/>
        </p:nvSpPr>
        <p:spPr bwMode="auto">
          <a:xfrm>
            <a:off x="217488" y="2895600"/>
            <a:ext cx="374650" cy="858838"/>
          </a:xfrm>
          <a:custGeom>
            <a:avLst/>
            <a:gdLst/>
            <a:ahLst/>
            <a:cxnLst>
              <a:cxn ang="0">
                <a:pos x="180" y="62"/>
              </a:cxn>
              <a:cxn ang="0">
                <a:pos x="236" y="477"/>
              </a:cxn>
              <a:cxn ang="0">
                <a:pos x="218" y="511"/>
              </a:cxn>
              <a:cxn ang="0">
                <a:pos x="204" y="524"/>
              </a:cxn>
              <a:cxn ang="0">
                <a:pos x="187" y="533"/>
              </a:cxn>
              <a:cxn ang="0">
                <a:pos x="113" y="541"/>
              </a:cxn>
              <a:cxn ang="0">
                <a:pos x="48" y="509"/>
              </a:cxn>
              <a:cxn ang="0">
                <a:pos x="32" y="479"/>
              </a:cxn>
              <a:cxn ang="0">
                <a:pos x="34" y="441"/>
              </a:cxn>
              <a:cxn ang="0">
                <a:pos x="48" y="347"/>
              </a:cxn>
              <a:cxn ang="0">
                <a:pos x="41" y="263"/>
              </a:cxn>
              <a:cxn ang="0">
                <a:pos x="21" y="180"/>
              </a:cxn>
              <a:cxn ang="0">
                <a:pos x="0" y="84"/>
              </a:cxn>
              <a:cxn ang="0">
                <a:pos x="0" y="52"/>
              </a:cxn>
              <a:cxn ang="0">
                <a:pos x="16" y="26"/>
              </a:cxn>
              <a:cxn ang="0">
                <a:pos x="44" y="9"/>
              </a:cxn>
              <a:cxn ang="0">
                <a:pos x="76" y="0"/>
              </a:cxn>
              <a:cxn ang="0">
                <a:pos x="141" y="9"/>
              </a:cxn>
              <a:cxn ang="0">
                <a:pos x="180" y="62"/>
              </a:cxn>
              <a:cxn ang="0">
                <a:pos x="180" y="62"/>
              </a:cxn>
            </a:cxnLst>
            <a:rect l="0" t="0" r="r" b="b"/>
            <a:pathLst>
              <a:path w="236" h="541">
                <a:moveTo>
                  <a:pt x="180" y="62"/>
                </a:moveTo>
                <a:lnTo>
                  <a:pt x="236" y="477"/>
                </a:lnTo>
                <a:lnTo>
                  <a:pt x="218" y="511"/>
                </a:lnTo>
                <a:lnTo>
                  <a:pt x="204" y="524"/>
                </a:lnTo>
                <a:lnTo>
                  <a:pt x="187" y="533"/>
                </a:lnTo>
                <a:lnTo>
                  <a:pt x="113" y="541"/>
                </a:lnTo>
                <a:lnTo>
                  <a:pt x="48" y="509"/>
                </a:lnTo>
                <a:lnTo>
                  <a:pt x="32" y="479"/>
                </a:lnTo>
                <a:lnTo>
                  <a:pt x="34" y="441"/>
                </a:lnTo>
                <a:lnTo>
                  <a:pt x="48" y="347"/>
                </a:lnTo>
                <a:lnTo>
                  <a:pt x="41" y="263"/>
                </a:lnTo>
                <a:lnTo>
                  <a:pt x="21" y="180"/>
                </a:lnTo>
                <a:lnTo>
                  <a:pt x="0" y="84"/>
                </a:lnTo>
                <a:lnTo>
                  <a:pt x="0" y="52"/>
                </a:lnTo>
                <a:lnTo>
                  <a:pt x="16" y="26"/>
                </a:lnTo>
                <a:lnTo>
                  <a:pt x="44" y="9"/>
                </a:lnTo>
                <a:lnTo>
                  <a:pt x="76" y="0"/>
                </a:lnTo>
                <a:lnTo>
                  <a:pt x="141" y="9"/>
                </a:lnTo>
                <a:lnTo>
                  <a:pt x="180" y="62"/>
                </a:lnTo>
                <a:lnTo>
                  <a:pt x="180" y="62"/>
                </a:lnTo>
                <a:close/>
              </a:path>
            </a:pathLst>
          </a:custGeom>
          <a:solidFill>
            <a:srgbClr val="FFFF00"/>
          </a:solidFill>
          <a:ln w="9525">
            <a:noFill/>
            <a:round/>
            <a:headEnd/>
            <a:tailEnd/>
          </a:ln>
        </p:spPr>
        <p:txBody>
          <a:bodyPr/>
          <a:lstStyle/>
          <a:p>
            <a:endParaRPr lang="en-US"/>
          </a:p>
        </p:txBody>
      </p:sp>
      <p:sp>
        <p:nvSpPr>
          <p:cNvPr id="42018" name="WordArt 34"/>
          <p:cNvSpPr>
            <a:spLocks noChangeArrowheads="1" noChangeShapeType="1" noTextEdit="1"/>
          </p:cNvSpPr>
          <p:nvPr/>
        </p:nvSpPr>
        <p:spPr bwMode="auto">
          <a:xfrm rot="5400000">
            <a:off x="-1212850" y="2755900"/>
            <a:ext cx="5638800" cy="1498600"/>
          </a:xfrm>
          <a:prstGeom prst="rect">
            <a:avLst/>
          </a:prstGeom>
        </p:spPr>
        <p:txBody>
          <a:bodyPr vert="wordArtVert" wrap="none" fromWordArt="1">
            <a:prstTxWarp prst="textWave4">
              <a:avLst>
                <a:gd name="adj1" fmla="val 13005"/>
                <a:gd name="adj2" fmla="val 0"/>
              </a:avLst>
            </a:prstTxWarp>
          </a:bodyPr>
          <a:lstStyle/>
          <a:p>
            <a:pPr fontAlgn="auto"/>
            <a:r>
              <a:rPr lang="en-US" sz="3600" b="1" kern="10">
                <a:ln w="9525">
                  <a:noFill/>
                  <a:round/>
                  <a:headEnd/>
                  <a:tailEnd/>
                </a:ln>
                <a:solidFill>
                  <a:srgbClr val="009900"/>
                </a:solidFill>
                <a:effectLst>
                  <a:outerShdw dist="99190" dir="7788334" algn="ctr" rotWithShape="0">
                    <a:srgbClr val="000080"/>
                  </a:outerShdw>
                </a:effectLst>
                <a:latin typeface="Times New Roman"/>
                <a:cs typeface="Times New Roman"/>
              </a:rPr>
              <a:t>Về nhà</a:t>
            </a:r>
          </a:p>
        </p:txBody>
      </p:sp>
      <p:pic>
        <p:nvPicPr>
          <p:cNvPr id="42019" name="Picture 35" descr="phcanh 960"/>
          <p:cNvPicPr>
            <a:picLocks noChangeAspect="1" noChangeArrowheads="1" noCrop="1"/>
          </p:cNvPicPr>
          <p:nvPr/>
        </p:nvPicPr>
        <p:blipFill>
          <a:blip r:embed="rId3"/>
          <a:srcRect/>
          <a:stretch>
            <a:fillRect/>
          </a:stretch>
        </p:blipFill>
        <p:spPr bwMode="auto">
          <a:xfrm>
            <a:off x="4584700" y="4864100"/>
            <a:ext cx="1619250" cy="1120775"/>
          </a:xfrm>
          <a:prstGeom prst="rect">
            <a:avLst/>
          </a:prstGeom>
          <a:noFill/>
        </p:spPr>
      </p:pic>
    </p:spTree>
  </p:cSld>
  <p:clrMapOvr>
    <a:masterClrMapping/>
  </p:clrMapOvr>
  <p:transition spd="med">
    <p:split orient="vert" dir="i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WordArt 2"/>
          <p:cNvSpPr>
            <a:spLocks noChangeArrowheads="1" noChangeShapeType="1" noTextEdit="1"/>
          </p:cNvSpPr>
          <p:nvPr/>
        </p:nvSpPr>
        <p:spPr bwMode="auto">
          <a:xfrm>
            <a:off x="828675" y="1219200"/>
            <a:ext cx="7858125" cy="3962400"/>
          </a:xfrm>
          <a:prstGeom prst="rect">
            <a:avLst/>
          </a:prstGeom>
        </p:spPr>
        <p:txBody>
          <a:bodyPr wrap="none" fromWordArt="1">
            <a:prstTxWarp prst="textWave1">
              <a:avLst>
                <a:gd name="adj1" fmla="val 13005"/>
                <a:gd name="adj2" fmla="val 0"/>
              </a:avLst>
            </a:prstTxWarp>
          </a:bodyPr>
          <a:lstStyle/>
          <a:p>
            <a:r>
              <a:rPr lang="vi-VN" sz="3600" kern="1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Cám ơn cô và các bạn đã chú ý lắng nghe</a:t>
            </a:r>
            <a:endParaRPr lang="en-US" sz="3600" kern="1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AutoShape 6"/>
          <p:cNvSpPr>
            <a:spLocks noChangeArrowheads="1"/>
          </p:cNvSpPr>
          <p:nvPr/>
        </p:nvSpPr>
        <p:spPr bwMode="auto">
          <a:xfrm>
            <a:off x="304800" y="0"/>
            <a:ext cx="1600200" cy="1447800"/>
          </a:xfrm>
          <a:prstGeom prst="star32">
            <a:avLst>
              <a:gd name="adj" fmla="val 0"/>
            </a:avLst>
          </a:prstGeom>
          <a:solidFill>
            <a:srgbClr val="33CC33"/>
          </a:solidFill>
          <a:ln w="28575" algn="ctr">
            <a:solidFill>
              <a:srgbClr val="FF6600"/>
            </a:solidFill>
            <a:miter lim="800000"/>
            <a:headEnd/>
            <a:tailEnd/>
          </a:ln>
          <a:effectLst/>
        </p:spPr>
        <p:txBody>
          <a:bodyPr wrap="none" anchor="ctr"/>
          <a:lstStyle/>
          <a:p>
            <a:endParaRPr lang="en-US">
              <a:solidFill>
                <a:srgbClr val="FF6600"/>
              </a:solidFill>
              <a:latin typeface="VN.Arial" pitchFamily="34" charset="0"/>
            </a:endParaRPr>
          </a:p>
        </p:txBody>
      </p:sp>
      <p:sp>
        <p:nvSpPr>
          <p:cNvPr id="9223" name="AutoShape 7"/>
          <p:cNvSpPr>
            <a:spLocks noChangeArrowheads="1"/>
          </p:cNvSpPr>
          <p:nvPr/>
        </p:nvSpPr>
        <p:spPr bwMode="auto">
          <a:xfrm>
            <a:off x="7696200" y="5562600"/>
            <a:ext cx="990600" cy="1066800"/>
          </a:xfrm>
          <a:prstGeom prst="star24">
            <a:avLst>
              <a:gd name="adj" fmla="val 0"/>
            </a:avLst>
          </a:prstGeom>
          <a:solidFill>
            <a:srgbClr val="FF0000"/>
          </a:solidFill>
          <a:ln w="28575" algn="ctr">
            <a:solidFill>
              <a:srgbClr val="0000FF"/>
            </a:solidFill>
            <a:miter lim="800000"/>
            <a:headEnd/>
            <a:tailEnd/>
          </a:ln>
          <a:effectLst/>
        </p:spPr>
        <p:txBody>
          <a:bodyPr wrap="none" anchor="ctr"/>
          <a:lstStyle/>
          <a:p>
            <a:endParaRPr lang="en-US"/>
          </a:p>
        </p:txBody>
      </p:sp>
      <p:sp>
        <p:nvSpPr>
          <p:cNvPr id="9225" name="Text Box 9"/>
          <p:cNvSpPr txBox="1">
            <a:spLocks noChangeArrowheads="1"/>
          </p:cNvSpPr>
          <p:nvPr/>
        </p:nvSpPr>
        <p:spPr bwMode="auto">
          <a:xfrm>
            <a:off x="3276600" y="2133600"/>
            <a:ext cx="2144713" cy="519113"/>
          </a:xfrm>
          <a:prstGeom prst="rect">
            <a:avLst/>
          </a:prstGeom>
          <a:noFill/>
          <a:ln w="9525">
            <a:noFill/>
            <a:miter lim="800000"/>
            <a:headEnd/>
            <a:tailEnd/>
          </a:ln>
          <a:effectLst/>
        </p:spPr>
        <p:txBody>
          <a:bodyPr wrap="none">
            <a:spAutoFit/>
          </a:bodyPr>
          <a:lstStyle/>
          <a:p>
            <a:pPr algn="l"/>
            <a:r>
              <a:rPr lang="en-US" sz="2800" u="sng"/>
              <a:t>Tập làm văn</a:t>
            </a:r>
          </a:p>
        </p:txBody>
      </p:sp>
      <p:sp>
        <p:nvSpPr>
          <p:cNvPr id="9226" name="Text Box 10"/>
          <p:cNvSpPr txBox="1">
            <a:spLocks noChangeArrowheads="1"/>
          </p:cNvSpPr>
          <p:nvPr/>
        </p:nvSpPr>
        <p:spPr bwMode="auto">
          <a:xfrm>
            <a:off x="1752600" y="2819400"/>
            <a:ext cx="5835650" cy="1555750"/>
          </a:xfrm>
          <a:prstGeom prst="rect">
            <a:avLst/>
          </a:prstGeom>
          <a:noFill/>
          <a:ln w="9525">
            <a:noFill/>
            <a:miter lim="800000"/>
            <a:headEnd/>
            <a:tailEnd/>
          </a:ln>
          <a:effectLst/>
        </p:spPr>
        <p:txBody>
          <a:bodyPr wrap="none">
            <a:spAutoFit/>
          </a:bodyPr>
          <a:lstStyle/>
          <a:p>
            <a:pPr algn="l"/>
            <a:r>
              <a:rPr lang="en-US" sz="4800" b="1">
                <a:solidFill>
                  <a:srgbClr val="FF0066"/>
                </a:solidFill>
                <a:latin typeface="Times New Roman" pitchFamily="18" charset="0"/>
              </a:rPr>
              <a:t>CẤU TẠO </a:t>
            </a:r>
            <a:r>
              <a:rPr lang="en-US" sz="4800" b="1">
                <a:solidFill>
                  <a:srgbClr val="FF0000"/>
                </a:solidFill>
                <a:latin typeface="Times New Roman" pitchFamily="18" charset="0"/>
              </a:rPr>
              <a:t>BÀI</a:t>
            </a:r>
            <a:r>
              <a:rPr lang="en-US" sz="4800" b="1">
                <a:solidFill>
                  <a:srgbClr val="FF0066"/>
                </a:solidFill>
                <a:latin typeface="Times New Roman" pitchFamily="18" charset="0"/>
              </a:rPr>
              <a:t> VĂN </a:t>
            </a:r>
          </a:p>
          <a:p>
            <a:pPr algn="l"/>
            <a:r>
              <a:rPr lang="en-US" sz="4800" b="1">
                <a:solidFill>
                  <a:srgbClr val="FF0066"/>
                </a:solidFill>
                <a:latin typeface="Times New Roman" pitchFamily="18" charset="0"/>
              </a:rPr>
              <a:t>MIÊU TẢ ĐỒ VẬT</a:t>
            </a:r>
          </a:p>
        </p:txBody>
      </p:sp>
      <p:pic>
        <p:nvPicPr>
          <p:cNvPr id="9227" name="Picture 11" descr="95131273229160"/>
          <p:cNvPicPr>
            <a:picLocks noChangeAspect="1" noChangeArrowheads="1" noCrop="1"/>
          </p:cNvPicPr>
          <p:nvPr/>
        </p:nvPicPr>
        <p:blipFill>
          <a:blip r:embed="rId2"/>
          <a:srcRect/>
          <a:stretch>
            <a:fillRect/>
          </a:stretch>
        </p:blipFill>
        <p:spPr bwMode="auto">
          <a:xfrm>
            <a:off x="2590800" y="4568825"/>
            <a:ext cx="2819400" cy="685800"/>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770" decel="100000"/>
                                        <p:tgtEl>
                                          <p:spTgt spid="9222"/>
                                        </p:tgtEl>
                                      </p:cBhvr>
                                    </p:animEffect>
                                    <p:animScale>
                                      <p:cBhvr>
                                        <p:cTn id="8" dur="770" decel="100000"/>
                                        <p:tgtEl>
                                          <p:spTgt spid="9222"/>
                                        </p:tgtEl>
                                      </p:cBhvr>
                                      <p:from x="10000" y="10000"/>
                                      <p:to x="200000" y="450000"/>
                                    </p:animScale>
                                    <p:animScale>
                                      <p:cBhvr>
                                        <p:cTn id="9" dur="1230" accel="100000" fill="hold">
                                          <p:stCondLst>
                                            <p:cond delay="770"/>
                                          </p:stCondLst>
                                        </p:cTn>
                                        <p:tgtEl>
                                          <p:spTgt spid="9222"/>
                                        </p:tgtEl>
                                      </p:cBhvr>
                                      <p:from x="200000" y="450000"/>
                                      <p:to x="100000" y="100000"/>
                                    </p:animScale>
                                    <p:set>
                                      <p:cBhvr>
                                        <p:cTn id="10" dur="770" fill="hold"/>
                                        <p:tgtEl>
                                          <p:spTgt spid="9222"/>
                                        </p:tgtEl>
                                        <p:attrNameLst>
                                          <p:attrName>ppt_x</p:attrName>
                                        </p:attrNameLst>
                                      </p:cBhvr>
                                      <p:to>
                                        <p:strVal val="(0.5)"/>
                                      </p:to>
                                    </p:set>
                                    <p:anim from="(0.5)" to="(#ppt_x)" calcmode="lin" valueType="num">
                                      <p:cBhvr>
                                        <p:cTn id="11" dur="1230" accel="100000" fill="hold">
                                          <p:stCondLst>
                                            <p:cond delay="770"/>
                                          </p:stCondLst>
                                        </p:cTn>
                                        <p:tgtEl>
                                          <p:spTgt spid="9222"/>
                                        </p:tgtEl>
                                        <p:attrNameLst>
                                          <p:attrName>ppt_x</p:attrName>
                                        </p:attrNameLst>
                                      </p:cBhvr>
                                    </p:anim>
                                    <p:set>
                                      <p:cBhvr>
                                        <p:cTn id="12" dur="770" fill="hold"/>
                                        <p:tgtEl>
                                          <p:spTgt spid="9222"/>
                                        </p:tgtEl>
                                        <p:attrNameLst>
                                          <p:attrName>ppt_y</p:attrName>
                                        </p:attrNameLst>
                                      </p:cBhvr>
                                      <p:to>
                                        <p:strVal val="(#ppt_y+0.4)"/>
                                      </p:to>
                                    </p:set>
                                    <p:anim from="(#ppt_y+0.4)" to="(#ppt_y)" calcmode="lin" valueType="num">
                                      <p:cBhvr>
                                        <p:cTn id="13" dur="1230" accel="100000" fill="hold">
                                          <p:stCondLst>
                                            <p:cond delay="770"/>
                                          </p:stCondLst>
                                        </p:cTn>
                                        <p:tgtEl>
                                          <p:spTgt spid="9222"/>
                                        </p:tgtEl>
                                        <p:attrNameLst>
                                          <p:attrName>ppt_y</p:attrName>
                                        </p:attrNameLst>
                                      </p:cBhvr>
                                    </p:anim>
                                  </p:childTnLst>
                                </p:cTn>
                              </p:par>
                              <p:par>
                                <p:cTn id="14" presetID="8" presetClass="emph" presetSubtype="0" repeatCount="indefinite" fill="hold" nodeType="withEffect">
                                  <p:stCondLst>
                                    <p:cond delay="0"/>
                                  </p:stCondLst>
                                  <p:childTnLst>
                                    <p:animRot by="21600000">
                                      <p:cBhvr>
                                        <p:cTn id="15" dur="2000" fill="hold"/>
                                        <p:tgtEl>
                                          <p:spTgt spid="9222"/>
                                        </p:tgtEl>
                                        <p:attrNameLst>
                                          <p:attrName>r</p:attrName>
                                        </p:attrNameLst>
                                      </p:cBhvr>
                                    </p:animRot>
                                  </p:childTnLst>
                                </p:cTn>
                              </p:par>
                              <p:par>
                                <p:cTn id="16" presetID="8" presetClass="emph" presetSubtype="0" fill="hold" nodeType="withEffect">
                                  <p:stCondLst>
                                    <p:cond delay="0"/>
                                  </p:stCondLst>
                                  <p:childTnLst>
                                    <p:animRot by="21600000">
                                      <p:cBhvr>
                                        <p:cTn id="17" dur="1000" fill="hold"/>
                                        <p:tgtEl>
                                          <p:spTgt spid="9222"/>
                                        </p:tgtEl>
                                        <p:attrNameLst>
                                          <p:attrName>r</p:attrName>
                                        </p:attrNameLst>
                                      </p:cBhvr>
                                    </p:animRot>
                                  </p:childTnLst>
                                </p:cTn>
                              </p:par>
                              <p:par>
                                <p:cTn id="18" presetID="51" presetClass="entr" presetSubtype="0" fill="hold" grpId="0" nodeType="withEffect">
                                  <p:stCondLst>
                                    <p:cond delay="0"/>
                                  </p:stCondLst>
                                  <p:childTnLst>
                                    <p:set>
                                      <p:cBhvr>
                                        <p:cTn id="19" dur="1" fill="hold">
                                          <p:stCondLst>
                                            <p:cond delay="0"/>
                                          </p:stCondLst>
                                        </p:cTn>
                                        <p:tgtEl>
                                          <p:spTgt spid="9223"/>
                                        </p:tgtEl>
                                        <p:attrNameLst>
                                          <p:attrName>style.visibility</p:attrName>
                                        </p:attrNameLst>
                                      </p:cBhvr>
                                      <p:to>
                                        <p:strVal val="visible"/>
                                      </p:to>
                                    </p:set>
                                    <p:animEffect transition="in" filter="fade">
                                      <p:cBhvr>
                                        <p:cTn id="20" dur="770" decel="100000"/>
                                        <p:tgtEl>
                                          <p:spTgt spid="9223"/>
                                        </p:tgtEl>
                                      </p:cBhvr>
                                    </p:animEffect>
                                    <p:animScale>
                                      <p:cBhvr>
                                        <p:cTn id="21" dur="770" decel="100000"/>
                                        <p:tgtEl>
                                          <p:spTgt spid="9223"/>
                                        </p:tgtEl>
                                      </p:cBhvr>
                                      <p:from x="10000" y="10000"/>
                                      <p:to x="200000" y="450000"/>
                                    </p:animScale>
                                    <p:animScale>
                                      <p:cBhvr>
                                        <p:cTn id="22" dur="1230" accel="100000" fill="hold">
                                          <p:stCondLst>
                                            <p:cond delay="770"/>
                                          </p:stCondLst>
                                        </p:cTn>
                                        <p:tgtEl>
                                          <p:spTgt spid="9223"/>
                                        </p:tgtEl>
                                      </p:cBhvr>
                                      <p:from x="200000" y="450000"/>
                                      <p:to x="100000" y="100000"/>
                                    </p:animScale>
                                    <p:set>
                                      <p:cBhvr>
                                        <p:cTn id="23" dur="770" fill="hold"/>
                                        <p:tgtEl>
                                          <p:spTgt spid="9223"/>
                                        </p:tgtEl>
                                        <p:attrNameLst>
                                          <p:attrName>ppt_x</p:attrName>
                                        </p:attrNameLst>
                                      </p:cBhvr>
                                      <p:to>
                                        <p:strVal val="(0.5)"/>
                                      </p:to>
                                    </p:set>
                                    <p:anim from="(0.5)" to="(#ppt_x)" calcmode="lin" valueType="num">
                                      <p:cBhvr>
                                        <p:cTn id="24" dur="1230" accel="100000" fill="hold">
                                          <p:stCondLst>
                                            <p:cond delay="770"/>
                                          </p:stCondLst>
                                        </p:cTn>
                                        <p:tgtEl>
                                          <p:spTgt spid="9223"/>
                                        </p:tgtEl>
                                        <p:attrNameLst>
                                          <p:attrName>ppt_x</p:attrName>
                                        </p:attrNameLst>
                                      </p:cBhvr>
                                    </p:anim>
                                    <p:set>
                                      <p:cBhvr>
                                        <p:cTn id="25" dur="770" fill="hold"/>
                                        <p:tgtEl>
                                          <p:spTgt spid="9223"/>
                                        </p:tgtEl>
                                        <p:attrNameLst>
                                          <p:attrName>ppt_y</p:attrName>
                                        </p:attrNameLst>
                                      </p:cBhvr>
                                      <p:to>
                                        <p:strVal val="(#ppt_y+0.4)"/>
                                      </p:to>
                                    </p:set>
                                    <p:anim from="(#ppt_y+0.4)" to="(#ppt_y)" calcmode="lin" valueType="num">
                                      <p:cBhvr>
                                        <p:cTn id="26" dur="1230" accel="100000" fill="hold">
                                          <p:stCondLst>
                                            <p:cond delay="770"/>
                                          </p:stCondLst>
                                        </p:cTn>
                                        <p:tgtEl>
                                          <p:spTgt spid="9223"/>
                                        </p:tgtEl>
                                        <p:attrNameLst>
                                          <p:attrName>ppt_y</p:attrName>
                                        </p:attrNameLst>
                                      </p:cBhvr>
                                    </p:anim>
                                  </p:childTnLst>
                                </p:cTn>
                              </p:par>
                              <p:par>
                                <p:cTn id="27" presetID="8" presetClass="emph" presetSubtype="0" repeatCount="indefinite" fill="hold" grpId="1" nodeType="withEffect">
                                  <p:stCondLst>
                                    <p:cond delay="0"/>
                                  </p:stCondLst>
                                  <p:childTnLst>
                                    <p:animRot by="21600000">
                                      <p:cBhvr>
                                        <p:cTn id="28" dur="2000" fill="hold"/>
                                        <p:tgtEl>
                                          <p:spTgt spid="9223"/>
                                        </p:tgtEl>
                                        <p:attrNameLst>
                                          <p:attrName>r</p:attrName>
                                        </p:attrNameLst>
                                      </p:cBhvr>
                                    </p:animRot>
                                  </p:childTnLst>
                                </p:cTn>
                              </p:par>
                              <p:par>
                                <p:cTn id="29" presetID="51" presetClass="entr" presetSubtype="0" fill="hold" grpId="2" nodeType="withEffect">
                                  <p:stCondLst>
                                    <p:cond delay="0"/>
                                  </p:stCondLst>
                                  <p:childTnLst>
                                    <p:set>
                                      <p:cBhvr>
                                        <p:cTn id="30" dur="1" fill="hold">
                                          <p:stCondLst>
                                            <p:cond delay="0"/>
                                          </p:stCondLst>
                                        </p:cTn>
                                        <p:tgtEl>
                                          <p:spTgt spid="9223"/>
                                        </p:tgtEl>
                                        <p:attrNameLst>
                                          <p:attrName>style.visibility</p:attrName>
                                        </p:attrNameLst>
                                      </p:cBhvr>
                                      <p:to>
                                        <p:strVal val="visible"/>
                                      </p:to>
                                    </p:set>
                                    <p:animEffect transition="in" filter="fade">
                                      <p:cBhvr>
                                        <p:cTn id="31" dur="770" decel="100000"/>
                                        <p:tgtEl>
                                          <p:spTgt spid="9223"/>
                                        </p:tgtEl>
                                      </p:cBhvr>
                                    </p:animEffect>
                                    <p:animScale>
                                      <p:cBhvr>
                                        <p:cTn id="32" dur="770" decel="100000"/>
                                        <p:tgtEl>
                                          <p:spTgt spid="9223"/>
                                        </p:tgtEl>
                                      </p:cBhvr>
                                      <p:from x="10000" y="10000"/>
                                      <p:to x="200000" y="450000"/>
                                    </p:animScale>
                                    <p:animScale>
                                      <p:cBhvr>
                                        <p:cTn id="33" dur="1230" accel="100000" fill="hold">
                                          <p:stCondLst>
                                            <p:cond delay="770"/>
                                          </p:stCondLst>
                                        </p:cTn>
                                        <p:tgtEl>
                                          <p:spTgt spid="9223"/>
                                        </p:tgtEl>
                                      </p:cBhvr>
                                      <p:from x="200000" y="450000"/>
                                      <p:to x="100000" y="100000"/>
                                    </p:animScale>
                                    <p:set>
                                      <p:cBhvr>
                                        <p:cTn id="34" dur="770" fill="hold"/>
                                        <p:tgtEl>
                                          <p:spTgt spid="9223"/>
                                        </p:tgtEl>
                                        <p:attrNameLst>
                                          <p:attrName>ppt_x</p:attrName>
                                        </p:attrNameLst>
                                      </p:cBhvr>
                                      <p:to>
                                        <p:strVal val="(0.5)"/>
                                      </p:to>
                                    </p:set>
                                    <p:anim from="(0.5)" to="(#ppt_x)" calcmode="lin" valueType="num">
                                      <p:cBhvr>
                                        <p:cTn id="35" dur="1230" accel="100000" fill="hold">
                                          <p:stCondLst>
                                            <p:cond delay="770"/>
                                          </p:stCondLst>
                                        </p:cTn>
                                        <p:tgtEl>
                                          <p:spTgt spid="9223"/>
                                        </p:tgtEl>
                                        <p:attrNameLst>
                                          <p:attrName>ppt_x</p:attrName>
                                        </p:attrNameLst>
                                      </p:cBhvr>
                                    </p:anim>
                                    <p:set>
                                      <p:cBhvr>
                                        <p:cTn id="36" dur="770" fill="hold"/>
                                        <p:tgtEl>
                                          <p:spTgt spid="9223"/>
                                        </p:tgtEl>
                                        <p:attrNameLst>
                                          <p:attrName>ppt_y</p:attrName>
                                        </p:attrNameLst>
                                      </p:cBhvr>
                                      <p:to>
                                        <p:strVal val="(#ppt_y+0.4)"/>
                                      </p:to>
                                    </p:set>
                                    <p:anim from="(#ppt_y+0.4)" to="(#ppt_y)" calcmode="lin" valueType="num">
                                      <p:cBhvr>
                                        <p:cTn id="37" dur="1230" accel="100000" fill="hold">
                                          <p:stCondLst>
                                            <p:cond delay="770"/>
                                          </p:stCondLst>
                                        </p:cTn>
                                        <p:tgtEl>
                                          <p:spTgt spid="9223"/>
                                        </p:tgtEl>
                                        <p:attrNameLst>
                                          <p:attrName>ppt_y</p:attrName>
                                        </p:attrNameLst>
                                      </p:cBhvr>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226"/>
                                        </p:tgtEl>
                                        <p:attrNameLst>
                                          <p:attrName>style.visibility</p:attrName>
                                        </p:attrNameLst>
                                      </p:cBhvr>
                                      <p:to>
                                        <p:strVal val="visible"/>
                                      </p:to>
                                    </p:set>
                                    <p:animEffect transition="in" filter="checkerboard(across)">
                                      <p:cBhvr>
                                        <p:cTn id="42"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animBg="1"/>
      <p:bldP spid="9223" grpId="1" animBg="1"/>
      <p:bldP spid="9223" grpId="2" animBg="1"/>
      <p:bldP spid="92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descr="5%"/>
          <p:cNvSpPr>
            <a:spLocks noChangeArrowheads="1"/>
          </p:cNvSpPr>
          <p:nvPr/>
        </p:nvSpPr>
        <p:spPr bwMode="auto">
          <a:xfrm>
            <a:off x="0" y="0"/>
            <a:ext cx="9144000" cy="6858000"/>
          </a:xfrm>
          <a:prstGeom prst="rect">
            <a:avLst/>
          </a:prstGeom>
          <a:pattFill prst="pct5">
            <a:fgClr>
              <a:srgbClr val="FF00FF"/>
            </a:fgClr>
            <a:bgClr>
              <a:schemeClr val="bg1"/>
            </a:bgClr>
          </a:pattFill>
          <a:ln w="9525">
            <a:solidFill>
              <a:schemeClr val="tx1"/>
            </a:solidFill>
            <a:miter lim="800000"/>
            <a:headEnd/>
            <a:tailEnd/>
          </a:ln>
          <a:effectLst/>
        </p:spPr>
        <p:txBody>
          <a:bodyPr wrap="none" anchor="ctr"/>
          <a:lstStyle/>
          <a:p>
            <a:endParaRPr lang="en-US"/>
          </a:p>
        </p:txBody>
      </p:sp>
      <p:sp>
        <p:nvSpPr>
          <p:cNvPr id="11271" name="Text Box 7"/>
          <p:cNvSpPr txBox="1">
            <a:spLocks noChangeArrowheads="1"/>
          </p:cNvSpPr>
          <p:nvPr/>
        </p:nvSpPr>
        <p:spPr bwMode="auto">
          <a:xfrm>
            <a:off x="1447800" y="228600"/>
            <a:ext cx="6496050" cy="519113"/>
          </a:xfrm>
          <a:prstGeom prst="rect">
            <a:avLst/>
          </a:prstGeom>
          <a:noFill/>
          <a:ln w="9525">
            <a:noFill/>
            <a:miter lim="800000"/>
            <a:headEnd/>
            <a:tailEnd/>
          </a:ln>
          <a:effectLst/>
        </p:spPr>
        <p:txBody>
          <a:bodyPr wrap="none">
            <a:spAutoFit/>
          </a:bodyPr>
          <a:lstStyle/>
          <a:p>
            <a:pPr algn="l"/>
            <a:r>
              <a:rPr lang="en-US" sz="2800" b="1">
                <a:solidFill>
                  <a:srgbClr val="FF0066"/>
                </a:solidFill>
                <a:latin typeface="Times New Roman" pitchFamily="18" charset="0"/>
              </a:rPr>
              <a:t>CẤU TẠO </a:t>
            </a:r>
            <a:r>
              <a:rPr lang="en-US" sz="2800" b="1">
                <a:solidFill>
                  <a:srgbClr val="FF0000"/>
                </a:solidFill>
                <a:latin typeface="Times New Roman" pitchFamily="18" charset="0"/>
              </a:rPr>
              <a:t>BÀI</a:t>
            </a:r>
            <a:r>
              <a:rPr lang="en-US" sz="2800" b="1">
                <a:solidFill>
                  <a:srgbClr val="FF0066"/>
                </a:solidFill>
                <a:latin typeface="Times New Roman" pitchFamily="18" charset="0"/>
              </a:rPr>
              <a:t> VĂN MIÊU TẢ ĐỒ VẬT</a:t>
            </a:r>
          </a:p>
        </p:txBody>
      </p:sp>
      <p:sp>
        <p:nvSpPr>
          <p:cNvPr id="11272" name="Text Box 8"/>
          <p:cNvSpPr txBox="1">
            <a:spLocks noChangeArrowheads="1"/>
          </p:cNvSpPr>
          <p:nvPr/>
        </p:nvSpPr>
        <p:spPr bwMode="auto">
          <a:xfrm>
            <a:off x="685800" y="762000"/>
            <a:ext cx="1943100" cy="457200"/>
          </a:xfrm>
          <a:prstGeom prst="rect">
            <a:avLst/>
          </a:prstGeom>
          <a:noFill/>
          <a:ln w="9525">
            <a:noFill/>
            <a:miter lim="800000"/>
            <a:headEnd/>
            <a:tailEnd/>
          </a:ln>
          <a:effectLst/>
        </p:spPr>
        <p:txBody>
          <a:bodyPr wrap="none">
            <a:spAutoFit/>
          </a:bodyPr>
          <a:lstStyle/>
          <a:p>
            <a:pPr algn="l"/>
            <a:r>
              <a:rPr lang="en-US" sz="2400" b="1" u="sng">
                <a:solidFill>
                  <a:srgbClr val="3333FF"/>
                </a:solidFill>
              </a:rPr>
              <a:t>I. Nhận Xét :</a:t>
            </a:r>
          </a:p>
        </p:txBody>
      </p:sp>
      <p:graphicFrame>
        <p:nvGraphicFramePr>
          <p:cNvPr id="11273" name="Object 9"/>
          <p:cNvGraphicFramePr>
            <a:graphicFrameLocks noChangeAspect="1"/>
          </p:cNvGraphicFramePr>
          <p:nvPr/>
        </p:nvGraphicFramePr>
        <p:xfrm>
          <a:off x="533400" y="1600200"/>
          <a:ext cx="8229600" cy="4786313"/>
        </p:xfrm>
        <a:graphic>
          <a:graphicData uri="http://schemas.openxmlformats.org/presentationml/2006/ole">
            <p:oleObj spid="_x0000_s11273" name="CorelDRAW" r:id="rId3" imgW="7697880" imgH="4731840" progId="">
              <p:embed/>
            </p:oleObj>
          </a:graphicData>
        </a:graphic>
      </p:graphicFrame>
      <p:sp>
        <p:nvSpPr>
          <p:cNvPr id="11274" name="Text Box 10"/>
          <p:cNvSpPr txBox="1">
            <a:spLocks noChangeArrowheads="1"/>
          </p:cNvSpPr>
          <p:nvPr/>
        </p:nvSpPr>
        <p:spPr bwMode="auto">
          <a:xfrm>
            <a:off x="2819400" y="762000"/>
            <a:ext cx="4595813" cy="457200"/>
          </a:xfrm>
          <a:prstGeom prst="rect">
            <a:avLst/>
          </a:prstGeom>
          <a:noFill/>
          <a:ln w="9525">
            <a:noFill/>
            <a:miter lim="800000"/>
            <a:headEnd/>
            <a:tailEnd/>
          </a:ln>
          <a:effectLst/>
        </p:spPr>
        <p:txBody>
          <a:bodyPr wrap="none">
            <a:spAutoFit/>
          </a:bodyPr>
          <a:lstStyle/>
          <a:p>
            <a:pPr algn="l"/>
            <a:r>
              <a:rPr lang="en-US" sz="2400"/>
              <a:t>1. Đọc bài văn và trả lời câu hỏi</a:t>
            </a:r>
            <a:r>
              <a:rPr lang="en-US"/>
              <a:t> :</a:t>
            </a:r>
          </a:p>
        </p:txBody>
      </p:sp>
      <p:sp>
        <p:nvSpPr>
          <p:cNvPr id="11275" name="Text Box 11"/>
          <p:cNvSpPr txBox="1">
            <a:spLocks noChangeArrowheads="1"/>
          </p:cNvSpPr>
          <p:nvPr/>
        </p:nvSpPr>
        <p:spPr bwMode="auto">
          <a:xfrm>
            <a:off x="838200" y="2286000"/>
            <a:ext cx="1855788" cy="488950"/>
          </a:xfrm>
          <a:prstGeom prst="rect">
            <a:avLst/>
          </a:prstGeom>
          <a:noFill/>
          <a:ln w="9525">
            <a:noFill/>
            <a:miter lim="800000"/>
            <a:headEnd/>
            <a:tailEnd/>
          </a:ln>
          <a:effectLst/>
        </p:spPr>
        <p:txBody>
          <a:bodyPr wrap="none">
            <a:spAutoFit/>
          </a:bodyPr>
          <a:lstStyle/>
          <a:p>
            <a:pPr algn="l"/>
            <a:r>
              <a:rPr lang="en-US" sz="2600" b="1">
                <a:solidFill>
                  <a:srgbClr val="FF0000"/>
                </a:solidFill>
              </a:rPr>
              <a:t>Cái cối tân</a:t>
            </a:r>
          </a:p>
        </p:txBody>
      </p:sp>
      <p:sp>
        <p:nvSpPr>
          <p:cNvPr id="11276" name="Line 12"/>
          <p:cNvSpPr>
            <a:spLocks noChangeShapeType="1"/>
          </p:cNvSpPr>
          <p:nvPr/>
        </p:nvSpPr>
        <p:spPr bwMode="auto">
          <a:xfrm flipV="1">
            <a:off x="5562600" y="5181600"/>
            <a:ext cx="76200" cy="1143000"/>
          </a:xfrm>
          <a:prstGeom prst="line">
            <a:avLst/>
          </a:prstGeom>
          <a:noFill/>
          <a:ln w="9525">
            <a:solidFill>
              <a:schemeClr val="tx1"/>
            </a:solidFill>
            <a:round/>
            <a:headEnd/>
            <a:tailEnd type="triangle" w="med" len="med"/>
          </a:ln>
          <a:effectLst/>
        </p:spPr>
        <p:txBody>
          <a:bodyPr/>
          <a:lstStyle/>
          <a:p>
            <a:endParaRPr lang="en-US"/>
          </a:p>
        </p:txBody>
      </p:sp>
      <p:sp>
        <p:nvSpPr>
          <p:cNvPr id="11277" name="Line 13"/>
          <p:cNvSpPr>
            <a:spLocks noChangeShapeType="1"/>
          </p:cNvSpPr>
          <p:nvPr/>
        </p:nvSpPr>
        <p:spPr bwMode="auto">
          <a:xfrm flipV="1">
            <a:off x="4038600" y="5029200"/>
            <a:ext cx="1219200" cy="1295400"/>
          </a:xfrm>
          <a:prstGeom prst="line">
            <a:avLst/>
          </a:prstGeom>
          <a:noFill/>
          <a:ln w="9525">
            <a:solidFill>
              <a:schemeClr val="tx1"/>
            </a:solidFill>
            <a:round/>
            <a:headEnd/>
            <a:tailEnd type="triangle" w="med" len="med"/>
          </a:ln>
          <a:effectLst/>
        </p:spPr>
        <p:txBody>
          <a:bodyPr/>
          <a:lstStyle/>
          <a:p>
            <a:endParaRPr lang="en-US"/>
          </a:p>
        </p:txBody>
      </p:sp>
      <p:sp>
        <p:nvSpPr>
          <p:cNvPr id="11278" name="Text Box 14"/>
          <p:cNvSpPr txBox="1">
            <a:spLocks noChangeArrowheads="1"/>
          </p:cNvSpPr>
          <p:nvPr/>
        </p:nvSpPr>
        <p:spPr bwMode="auto">
          <a:xfrm>
            <a:off x="5181600" y="6223000"/>
            <a:ext cx="903288" cy="396875"/>
          </a:xfrm>
          <a:prstGeom prst="rect">
            <a:avLst/>
          </a:prstGeom>
          <a:noFill/>
          <a:ln w="9525">
            <a:noFill/>
            <a:miter lim="800000"/>
            <a:headEnd/>
            <a:tailEnd/>
          </a:ln>
          <a:effectLst/>
        </p:spPr>
        <p:txBody>
          <a:bodyPr wrap="none">
            <a:spAutoFit/>
          </a:bodyPr>
          <a:lstStyle/>
          <a:p>
            <a:pPr algn="l"/>
            <a:r>
              <a:rPr lang="en-US" sz="2000" b="1"/>
              <a:t>cái áo</a:t>
            </a:r>
          </a:p>
        </p:txBody>
      </p:sp>
      <p:sp>
        <p:nvSpPr>
          <p:cNvPr id="11279" name="Text Box 15"/>
          <p:cNvSpPr txBox="1">
            <a:spLocks noChangeArrowheads="1"/>
          </p:cNvSpPr>
          <p:nvPr/>
        </p:nvSpPr>
        <p:spPr bwMode="auto">
          <a:xfrm>
            <a:off x="3581400" y="6223000"/>
            <a:ext cx="1200150" cy="396875"/>
          </a:xfrm>
          <a:prstGeom prst="rect">
            <a:avLst/>
          </a:prstGeom>
          <a:noFill/>
          <a:ln w="9525">
            <a:noFill/>
            <a:miter lim="800000"/>
            <a:headEnd/>
            <a:tailEnd/>
          </a:ln>
          <a:effectLst/>
        </p:spPr>
        <p:txBody>
          <a:bodyPr wrap="none">
            <a:spAutoFit/>
          </a:bodyPr>
          <a:lstStyle/>
          <a:p>
            <a:pPr algn="l"/>
            <a:r>
              <a:rPr lang="en-US" sz="2000" b="1"/>
              <a:t>cái vành</a:t>
            </a:r>
          </a:p>
        </p:txBody>
      </p:sp>
      <p:sp>
        <p:nvSpPr>
          <p:cNvPr id="11280" name="Text Box 16"/>
          <p:cNvSpPr txBox="1">
            <a:spLocks noChangeArrowheads="1"/>
          </p:cNvSpPr>
          <p:nvPr/>
        </p:nvSpPr>
        <p:spPr bwMode="auto">
          <a:xfrm>
            <a:off x="5181600" y="2667000"/>
            <a:ext cx="1366838" cy="396875"/>
          </a:xfrm>
          <a:prstGeom prst="rect">
            <a:avLst/>
          </a:prstGeom>
          <a:noFill/>
          <a:ln w="9525">
            <a:noFill/>
            <a:miter lim="800000"/>
            <a:headEnd/>
            <a:tailEnd/>
          </a:ln>
          <a:effectLst/>
        </p:spPr>
        <p:txBody>
          <a:bodyPr wrap="none">
            <a:spAutoFit/>
          </a:bodyPr>
          <a:lstStyle/>
          <a:p>
            <a:pPr algn="l"/>
            <a:r>
              <a:rPr lang="en-US" sz="2000" b="1"/>
              <a:t>Hai cái tai</a:t>
            </a:r>
          </a:p>
        </p:txBody>
      </p:sp>
      <p:sp>
        <p:nvSpPr>
          <p:cNvPr id="11281" name="Line 17"/>
          <p:cNvSpPr>
            <a:spLocks noChangeShapeType="1"/>
          </p:cNvSpPr>
          <p:nvPr/>
        </p:nvSpPr>
        <p:spPr bwMode="auto">
          <a:xfrm flipH="1">
            <a:off x="4876800" y="3048000"/>
            <a:ext cx="914400" cy="1447800"/>
          </a:xfrm>
          <a:prstGeom prst="line">
            <a:avLst/>
          </a:prstGeom>
          <a:noFill/>
          <a:ln w="9525">
            <a:solidFill>
              <a:schemeClr val="tx1"/>
            </a:solidFill>
            <a:round/>
            <a:headEnd/>
            <a:tailEnd type="triangle" w="med" len="med"/>
          </a:ln>
          <a:effectLst/>
        </p:spPr>
        <p:txBody>
          <a:bodyPr/>
          <a:lstStyle/>
          <a:p>
            <a:endParaRPr lang="en-US"/>
          </a:p>
        </p:txBody>
      </p:sp>
      <p:sp>
        <p:nvSpPr>
          <p:cNvPr id="11282" name="Line 18"/>
          <p:cNvSpPr>
            <a:spLocks noChangeShapeType="1"/>
          </p:cNvSpPr>
          <p:nvPr/>
        </p:nvSpPr>
        <p:spPr bwMode="auto">
          <a:xfrm>
            <a:off x="5791200" y="3048000"/>
            <a:ext cx="685800" cy="1447800"/>
          </a:xfrm>
          <a:prstGeom prst="line">
            <a:avLst/>
          </a:prstGeom>
          <a:noFill/>
          <a:ln w="9525">
            <a:solidFill>
              <a:schemeClr val="tx1"/>
            </a:solidFill>
            <a:round/>
            <a:headEnd/>
            <a:tailEnd type="triangle" w="med" len="med"/>
          </a:ln>
          <a:effectLst/>
        </p:spPr>
        <p:txBody>
          <a:bodyPr/>
          <a:lstStyle/>
          <a:p>
            <a:endParaRPr lang="en-US"/>
          </a:p>
        </p:txBody>
      </p:sp>
      <p:sp>
        <p:nvSpPr>
          <p:cNvPr id="11283" name="Line 19"/>
          <p:cNvSpPr>
            <a:spLocks noChangeShapeType="1"/>
          </p:cNvSpPr>
          <p:nvPr/>
        </p:nvSpPr>
        <p:spPr bwMode="auto">
          <a:xfrm flipV="1">
            <a:off x="2743200" y="3886200"/>
            <a:ext cx="1981200" cy="2438400"/>
          </a:xfrm>
          <a:prstGeom prst="line">
            <a:avLst/>
          </a:prstGeom>
          <a:noFill/>
          <a:ln w="9525">
            <a:solidFill>
              <a:schemeClr val="tx1"/>
            </a:solidFill>
            <a:round/>
            <a:headEnd/>
            <a:tailEnd type="triangle" w="med" len="med"/>
          </a:ln>
          <a:effectLst/>
        </p:spPr>
        <p:txBody>
          <a:bodyPr/>
          <a:lstStyle/>
          <a:p>
            <a:endParaRPr lang="en-US"/>
          </a:p>
        </p:txBody>
      </p:sp>
      <p:sp>
        <p:nvSpPr>
          <p:cNvPr id="11284" name="Text Box 20"/>
          <p:cNvSpPr txBox="1">
            <a:spLocks noChangeArrowheads="1"/>
          </p:cNvSpPr>
          <p:nvPr/>
        </p:nvSpPr>
        <p:spPr bwMode="auto">
          <a:xfrm>
            <a:off x="2286000" y="6223000"/>
            <a:ext cx="1044575" cy="396875"/>
          </a:xfrm>
          <a:prstGeom prst="rect">
            <a:avLst/>
          </a:prstGeom>
          <a:noFill/>
          <a:ln w="9525">
            <a:noFill/>
            <a:miter lim="800000"/>
            <a:headEnd/>
            <a:tailEnd/>
          </a:ln>
          <a:effectLst/>
        </p:spPr>
        <p:txBody>
          <a:bodyPr wrap="none">
            <a:spAutoFit/>
          </a:bodyPr>
          <a:lstStyle/>
          <a:p>
            <a:pPr algn="l"/>
            <a:r>
              <a:rPr lang="en-US" sz="2000" b="1"/>
              <a:t>cái cần</a:t>
            </a:r>
          </a:p>
        </p:txBody>
      </p:sp>
      <p:sp>
        <p:nvSpPr>
          <p:cNvPr id="11285" name="Line 21"/>
          <p:cNvSpPr>
            <a:spLocks noChangeShapeType="1"/>
          </p:cNvSpPr>
          <p:nvPr/>
        </p:nvSpPr>
        <p:spPr bwMode="auto">
          <a:xfrm flipH="1">
            <a:off x="6553200" y="3657600"/>
            <a:ext cx="1295400" cy="457200"/>
          </a:xfrm>
          <a:prstGeom prst="line">
            <a:avLst/>
          </a:prstGeom>
          <a:noFill/>
          <a:ln w="9525">
            <a:solidFill>
              <a:schemeClr val="tx1"/>
            </a:solidFill>
            <a:round/>
            <a:headEnd/>
            <a:tailEnd type="triangle" w="med" len="med"/>
          </a:ln>
          <a:effectLst/>
        </p:spPr>
        <p:txBody>
          <a:bodyPr/>
          <a:lstStyle/>
          <a:p>
            <a:endParaRPr lang="en-US"/>
          </a:p>
        </p:txBody>
      </p:sp>
      <p:sp>
        <p:nvSpPr>
          <p:cNvPr id="11286" name="Text Box 22"/>
          <p:cNvSpPr txBox="1">
            <a:spLocks noChangeArrowheads="1"/>
          </p:cNvSpPr>
          <p:nvPr/>
        </p:nvSpPr>
        <p:spPr bwMode="auto">
          <a:xfrm>
            <a:off x="7391400" y="3276600"/>
            <a:ext cx="1185863" cy="396875"/>
          </a:xfrm>
          <a:prstGeom prst="rect">
            <a:avLst/>
          </a:prstGeom>
          <a:noFill/>
          <a:ln w="9525">
            <a:noFill/>
            <a:miter lim="800000"/>
            <a:headEnd/>
            <a:tailEnd/>
          </a:ln>
          <a:effectLst/>
        </p:spPr>
        <p:txBody>
          <a:bodyPr wrap="none">
            <a:spAutoFit/>
          </a:bodyPr>
          <a:lstStyle/>
          <a:p>
            <a:pPr algn="l"/>
            <a:r>
              <a:rPr lang="en-US" sz="2000" b="1"/>
              <a:t>Cái chốt</a:t>
            </a:r>
          </a:p>
        </p:txBody>
      </p:sp>
      <p:sp>
        <p:nvSpPr>
          <p:cNvPr id="11287" name="Rectangle 23"/>
          <p:cNvSpPr>
            <a:spLocks noChangeArrowheads="1"/>
          </p:cNvSpPr>
          <p:nvPr/>
        </p:nvSpPr>
        <p:spPr bwMode="auto">
          <a:xfrm>
            <a:off x="838200" y="1600200"/>
            <a:ext cx="2590800" cy="457200"/>
          </a:xfrm>
          <a:prstGeom prst="rect">
            <a:avLst/>
          </a:prstGeom>
          <a:noFill/>
          <a:ln w="9525">
            <a:noFill/>
            <a:miter lim="800000"/>
            <a:headEnd/>
            <a:tailEnd/>
          </a:ln>
          <a:effectLst/>
        </p:spPr>
        <p:txBody>
          <a:bodyPr lIns="92075" tIns="46038" rIns="92075" bIns="46038">
            <a:spAutoFit/>
          </a:bodyPr>
          <a:lstStyle/>
          <a:p>
            <a:pPr algn="l"/>
            <a:r>
              <a:rPr lang="en-US" sz="2400" b="1">
                <a:solidFill>
                  <a:srgbClr val="0000FF"/>
                </a:solidFill>
                <a:latin typeface="VNI-Helve" pitchFamily="2" charset="0"/>
              </a:rPr>
              <a:t>Ñaây laø vaät gì?</a:t>
            </a:r>
          </a:p>
        </p:txBody>
      </p:sp>
      <p:pic>
        <p:nvPicPr>
          <p:cNvPr id="11288" name="Picture 24" descr="DauChamHoi"/>
          <p:cNvPicPr>
            <a:picLocks noChangeAspect="1" noChangeArrowheads="1"/>
          </p:cNvPicPr>
          <p:nvPr/>
        </p:nvPicPr>
        <p:blipFill>
          <a:blip r:embed="rId4"/>
          <a:srcRect/>
          <a:stretch>
            <a:fillRect/>
          </a:stretch>
        </p:blipFill>
        <p:spPr bwMode="auto">
          <a:xfrm>
            <a:off x="1600200" y="2286000"/>
            <a:ext cx="457200" cy="366713"/>
          </a:xfrm>
          <a:prstGeom prst="rect">
            <a:avLst/>
          </a:prstGeom>
          <a:noFill/>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diamond(in)">
                                      <p:cBhvr>
                                        <p:cTn id="7" dur="2000"/>
                                        <p:tgtEl>
                                          <p:spTgt spid="112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74">
                                            <p:txEl>
                                              <p:pRg st="0" end="0"/>
                                            </p:txEl>
                                          </p:spTgt>
                                        </p:tgtEl>
                                        <p:attrNameLst>
                                          <p:attrName>style.visibility</p:attrName>
                                        </p:attrNameLst>
                                      </p:cBhvr>
                                      <p:to>
                                        <p:strVal val="visible"/>
                                      </p:to>
                                    </p:set>
                                    <p:anim calcmode="lin" valueType="num">
                                      <p:cBhvr additive="base">
                                        <p:cTn id="12" dur="500" fill="hold"/>
                                        <p:tgtEl>
                                          <p:spTgt spid="1127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1273"/>
                                        </p:tgtEl>
                                        <p:attrNameLst>
                                          <p:attrName>style.visibility</p:attrName>
                                        </p:attrNameLst>
                                      </p:cBhvr>
                                      <p:to>
                                        <p:strVal val="visible"/>
                                      </p:to>
                                    </p:set>
                                    <p:animEffect transition="in" filter="diamond(in)">
                                      <p:cBhvr>
                                        <p:cTn id="18" dur="2000"/>
                                        <p:tgtEl>
                                          <p:spTgt spid="1127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1287">
                                            <p:txEl>
                                              <p:pRg st="0" end="0"/>
                                            </p:txEl>
                                          </p:spTgt>
                                        </p:tgtEl>
                                        <p:attrNameLst>
                                          <p:attrName>style.visibility</p:attrName>
                                        </p:attrNameLst>
                                      </p:cBhvr>
                                      <p:to>
                                        <p:strVal val="visible"/>
                                      </p:to>
                                    </p:set>
                                    <p:anim calcmode="lin" valueType="num">
                                      <p:cBhvr additive="base">
                                        <p:cTn id="23" dur="2000" fill="hold"/>
                                        <p:tgtEl>
                                          <p:spTgt spid="11287">
                                            <p:txEl>
                                              <p:pRg st="0" end="0"/>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112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nodeType="clickEffect">
                                  <p:stCondLst>
                                    <p:cond delay="0"/>
                                  </p:stCondLst>
                                  <p:childTnLst>
                                    <p:set>
                                      <p:cBhvr>
                                        <p:cTn id="28" dur="1" fill="hold">
                                          <p:stCondLst>
                                            <p:cond delay="0"/>
                                          </p:stCondLst>
                                        </p:cTn>
                                        <p:tgtEl>
                                          <p:spTgt spid="11288"/>
                                        </p:tgtEl>
                                        <p:attrNameLst>
                                          <p:attrName>style.visibility</p:attrName>
                                        </p:attrNameLst>
                                      </p:cBhvr>
                                      <p:to>
                                        <p:strVal val="visible"/>
                                      </p:to>
                                    </p:set>
                                    <p:anim calcmode="lin" valueType="num">
                                      <p:cBhvr>
                                        <p:cTn id="29" dur="5000" fill="hold"/>
                                        <p:tgtEl>
                                          <p:spTgt spid="11288"/>
                                        </p:tgtEl>
                                        <p:attrNameLst>
                                          <p:attrName>ppt_w</p:attrName>
                                        </p:attrNameLst>
                                      </p:cBhvr>
                                      <p:tavLst>
                                        <p:tav tm="0" fmla="#ppt_w*sin(2.5*pi*$)">
                                          <p:val>
                                            <p:fltVal val="0"/>
                                          </p:val>
                                        </p:tav>
                                        <p:tav tm="100000">
                                          <p:val>
                                            <p:fltVal val="1"/>
                                          </p:val>
                                        </p:tav>
                                      </p:tavLst>
                                    </p:anim>
                                    <p:anim calcmode="lin" valueType="num">
                                      <p:cBhvr>
                                        <p:cTn id="30" dur="5000" fill="hold"/>
                                        <p:tgtEl>
                                          <p:spTgt spid="11288"/>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3" fill="hold" nodeType="clickEffect">
                                  <p:stCondLst>
                                    <p:cond delay="0"/>
                                  </p:stCondLst>
                                  <p:childTnLst>
                                    <p:anim calcmode="lin" valueType="num">
                                      <p:cBhvr additive="base">
                                        <p:cTn id="34" dur="1000"/>
                                        <p:tgtEl>
                                          <p:spTgt spid="11288"/>
                                        </p:tgtEl>
                                        <p:attrNameLst>
                                          <p:attrName>ppt_x</p:attrName>
                                        </p:attrNameLst>
                                      </p:cBhvr>
                                      <p:tavLst>
                                        <p:tav tm="0">
                                          <p:val>
                                            <p:strVal val="ppt_x"/>
                                          </p:val>
                                        </p:tav>
                                        <p:tav tm="100000">
                                          <p:val>
                                            <p:strVal val="1+ppt_w/2"/>
                                          </p:val>
                                        </p:tav>
                                      </p:tavLst>
                                    </p:anim>
                                    <p:anim calcmode="lin" valueType="num">
                                      <p:cBhvr additive="base">
                                        <p:cTn id="35" dur="1000"/>
                                        <p:tgtEl>
                                          <p:spTgt spid="11288"/>
                                        </p:tgtEl>
                                        <p:attrNameLst>
                                          <p:attrName>ppt_y</p:attrName>
                                        </p:attrNameLst>
                                      </p:cBhvr>
                                      <p:tavLst>
                                        <p:tav tm="0">
                                          <p:val>
                                            <p:strVal val="ppt_y"/>
                                          </p:val>
                                        </p:tav>
                                        <p:tav tm="100000">
                                          <p:val>
                                            <p:strVal val="0-ppt_h/2"/>
                                          </p:val>
                                        </p:tav>
                                      </p:tavLst>
                                    </p:anim>
                                    <p:set>
                                      <p:cBhvr>
                                        <p:cTn id="36" dur="1" fill="hold">
                                          <p:stCondLst>
                                            <p:cond delay="999"/>
                                          </p:stCondLst>
                                        </p:cTn>
                                        <p:tgtEl>
                                          <p:spTgt spid="11288"/>
                                        </p:tgtEl>
                                        <p:attrNameLst>
                                          <p:attrName>style.visibility</p:attrName>
                                        </p:attrNameLst>
                                      </p:cBhvr>
                                      <p:to>
                                        <p:strVal val="hidden"/>
                                      </p:to>
                                    </p:set>
                                  </p:childTnLst>
                                </p:cTn>
                              </p:par>
                              <p:par>
                                <p:cTn id="37" presetID="2" presetClass="entr" presetSubtype="4" fill="hold" grpId="0" nodeType="withEffect">
                                  <p:stCondLst>
                                    <p:cond delay="0"/>
                                  </p:stCondLst>
                                  <p:childTnLst>
                                    <p:set>
                                      <p:cBhvr>
                                        <p:cTn id="38" dur="1" fill="hold">
                                          <p:stCondLst>
                                            <p:cond delay="0"/>
                                          </p:stCondLst>
                                        </p:cTn>
                                        <p:tgtEl>
                                          <p:spTgt spid="11275"/>
                                        </p:tgtEl>
                                        <p:attrNameLst>
                                          <p:attrName>style.visibility</p:attrName>
                                        </p:attrNameLst>
                                      </p:cBhvr>
                                      <p:to>
                                        <p:strVal val="visible"/>
                                      </p:to>
                                    </p:set>
                                    <p:anim calcmode="lin" valueType="num">
                                      <p:cBhvr additive="base">
                                        <p:cTn id="39" dur="500" fill="hold"/>
                                        <p:tgtEl>
                                          <p:spTgt spid="11275"/>
                                        </p:tgtEl>
                                        <p:attrNameLst>
                                          <p:attrName>ppt_x</p:attrName>
                                        </p:attrNameLst>
                                      </p:cBhvr>
                                      <p:tavLst>
                                        <p:tav tm="0">
                                          <p:val>
                                            <p:strVal val="#ppt_x"/>
                                          </p:val>
                                        </p:tav>
                                        <p:tav tm="100000">
                                          <p:val>
                                            <p:strVal val="#ppt_x"/>
                                          </p:val>
                                        </p:tav>
                                      </p:tavLst>
                                    </p:anim>
                                    <p:anim calcmode="lin" valueType="num">
                                      <p:cBhvr additive="base">
                                        <p:cTn id="40"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xit" presetSubtype="10" fill="hold" grpId="1" nodeType="clickEffect">
                                  <p:stCondLst>
                                    <p:cond delay="0"/>
                                  </p:stCondLst>
                                  <p:childTnLst>
                                    <p:animEffect transition="out" filter="checkerboard(across)">
                                      <p:cBhvr>
                                        <p:cTn id="44" dur="500"/>
                                        <p:tgtEl>
                                          <p:spTgt spid="11287">
                                            <p:txEl>
                                              <p:pRg st="0" end="0"/>
                                            </p:txEl>
                                          </p:spTgt>
                                        </p:tgtEl>
                                      </p:cBhvr>
                                    </p:animEffect>
                                    <p:set>
                                      <p:cBhvr>
                                        <p:cTn id="45" dur="1" fill="hold">
                                          <p:stCondLst>
                                            <p:cond delay="499"/>
                                          </p:stCondLst>
                                        </p:cTn>
                                        <p:tgtEl>
                                          <p:spTgt spid="11287">
                                            <p:txEl>
                                              <p:pRg st="0" end="0"/>
                                            </p:txEl>
                                          </p:spTgt>
                                        </p:tgtEl>
                                        <p:attrNameLst>
                                          <p:attrName>style.visibility</p:attrName>
                                        </p:attrNameLst>
                                      </p:cBhvr>
                                      <p:to>
                                        <p:strVal val="hidden"/>
                                      </p:to>
                                    </p:set>
                                  </p:childTnLst>
                                </p:cTn>
                              </p:par>
                              <p:par>
                                <p:cTn id="46" presetID="56" presetClass="path" presetSubtype="0" accel="50000" decel="50000" fill="hold" grpId="1" nodeType="withEffect">
                                  <p:stCondLst>
                                    <p:cond delay="0"/>
                                  </p:stCondLst>
                                  <p:childTnLst>
                                    <p:animMotion origin="layout" path="M 4.44444E-6 -4.91329E-6 L 0.29861 -0.15768 " pathEditMode="relative" rAng="0" ptsTypes="AA">
                                      <p:cBhvr>
                                        <p:cTn id="47" dur="2000" fill="hold"/>
                                        <p:tgtEl>
                                          <p:spTgt spid="11275"/>
                                        </p:tgtEl>
                                        <p:attrNameLst>
                                          <p:attrName>ppt_x</p:attrName>
                                          <p:attrName>ppt_y</p:attrName>
                                        </p:attrNameLst>
                                      </p:cBhvr>
                                      <p:rCtr x="149" y="-79"/>
                                    </p:animMotion>
                                  </p:childTnLst>
                                </p:cTn>
                              </p:par>
                            </p:childTnLst>
                          </p:cTn>
                        </p:par>
                      </p:childTnLst>
                    </p:cTn>
                  </p:par>
                  <p:par>
                    <p:cTn id="48" fill="hold">
                      <p:stCondLst>
                        <p:cond delay="indefinite"/>
                      </p:stCondLst>
                      <p:childTnLst>
                        <p:par>
                          <p:cTn id="49" fill="hold">
                            <p:stCondLst>
                              <p:cond delay="0"/>
                            </p:stCondLst>
                            <p:childTnLst>
                              <p:par>
                                <p:cTn id="50" presetID="13" presetClass="entr" presetSubtype="16" fill="hold" grpId="0" nodeType="clickEffect">
                                  <p:stCondLst>
                                    <p:cond delay="0"/>
                                  </p:stCondLst>
                                  <p:childTnLst>
                                    <p:set>
                                      <p:cBhvr>
                                        <p:cTn id="51" dur="1" fill="hold">
                                          <p:stCondLst>
                                            <p:cond delay="0"/>
                                          </p:stCondLst>
                                        </p:cTn>
                                        <p:tgtEl>
                                          <p:spTgt spid="11279"/>
                                        </p:tgtEl>
                                        <p:attrNameLst>
                                          <p:attrName>style.visibility</p:attrName>
                                        </p:attrNameLst>
                                      </p:cBhvr>
                                      <p:to>
                                        <p:strVal val="visible"/>
                                      </p:to>
                                    </p:set>
                                    <p:animEffect transition="in" filter="plus(in)">
                                      <p:cBhvr>
                                        <p:cTn id="52" dur="2000"/>
                                        <p:tgtEl>
                                          <p:spTgt spid="11279"/>
                                        </p:tgtEl>
                                      </p:cBhvr>
                                    </p:animEffect>
                                  </p:childTnLst>
                                </p:cTn>
                              </p:par>
                              <p:par>
                                <p:cTn id="53" presetID="13" presetClass="entr" presetSubtype="16" fill="hold" grpId="0" nodeType="withEffect">
                                  <p:stCondLst>
                                    <p:cond delay="0"/>
                                  </p:stCondLst>
                                  <p:childTnLst>
                                    <p:set>
                                      <p:cBhvr>
                                        <p:cTn id="54" dur="1" fill="hold">
                                          <p:stCondLst>
                                            <p:cond delay="0"/>
                                          </p:stCondLst>
                                        </p:cTn>
                                        <p:tgtEl>
                                          <p:spTgt spid="11277"/>
                                        </p:tgtEl>
                                        <p:attrNameLst>
                                          <p:attrName>style.visibility</p:attrName>
                                        </p:attrNameLst>
                                      </p:cBhvr>
                                      <p:to>
                                        <p:strVal val="visible"/>
                                      </p:to>
                                    </p:set>
                                    <p:animEffect transition="in" filter="plus(in)">
                                      <p:cBhvr>
                                        <p:cTn id="55" dur="2000"/>
                                        <p:tgtEl>
                                          <p:spTgt spid="11277"/>
                                        </p:tgtEl>
                                      </p:cBhvr>
                                    </p:animEffect>
                                  </p:childTnLst>
                                </p:cTn>
                              </p:par>
                              <p:par>
                                <p:cTn id="56" presetID="13" presetClass="entr" presetSubtype="16" fill="hold" grpId="0" nodeType="withEffect">
                                  <p:stCondLst>
                                    <p:cond delay="0"/>
                                  </p:stCondLst>
                                  <p:childTnLst>
                                    <p:set>
                                      <p:cBhvr>
                                        <p:cTn id="57" dur="1" fill="hold">
                                          <p:stCondLst>
                                            <p:cond delay="0"/>
                                          </p:stCondLst>
                                        </p:cTn>
                                        <p:tgtEl>
                                          <p:spTgt spid="11278"/>
                                        </p:tgtEl>
                                        <p:attrNameLst>
                                          <p:attrName>style.visibility</p:attrName>
                                        </p:attrNameLst>
                                      </p:cBhvr>
                                      <p:to>
                                        <p:strVal val="visible"/>
                                      </p:to>
                                    </p:set>
                                    <p:animEffect transition="in" filter="plus(in)">
                                      <p:cBhvr>
                                        <p:cTn id="58" dur="2000"/>
                                        <p:tgtEl>
                                          <p:spTgt spid="11278"/>
                                        </p:tgtEl>
                                      </p:cBhvr>
                                    </p:animEffect>
                                  </p:childTnLst>
                                </p:cTn>
                              </p:par>
                              <p:par>
                                <p:cTn id="59" presetID="13" presetClass="entr" presetSubtype="16" fill="hold" grpId="0" nodeType="withEffect">
                                  <p:stCondLst>
                                    <p:cond delay="0"/>
                                  </p:stCondLst>
                                  <p:childTnLst>
                                    <p:set>
                                      <p:cBhvr>
                                        <p:cTn id="60" dur="1" fill="hold">
                                          <p:stCondLst>
                                            <p:cond delay="0"/>
                                          </p:stCondLst>
                                        </p:cTn>
                                        <p:tgtEl>
                                          <p:spTgt spid="11276"/>
                                        </p:tgtEl>
                                        <p:attrNameLst>
                                          <p:attrName>style.visibility</p:attrName>
                                        </p:attrNameLst>
                                      </p:cBhvr>
                                      <p:to>
                                        <p:strVal val="visible"/>
                                      </p:to>
                                    </p:set>
                                    <p:animEffect transition="in" filter="plus(in)">
                                      <p:cBhvr>
                                        <p:cTn id="61" dur="2000"/>
                                        <p:tgtEl>
                                          <p:spTgt spid="11276"/>
                                        </p:tgtEl>
                                      </p:cBhvr>
                                    </p:animEffect>
                                  </p:childTnLst>
                                </p:cTn>
                              </p:par>
                            </p:childTnLst>
                          </p:cTn>
                        </p:par>
                      </p:childTnLst>
                    </p:cTn>
                  </p:par>
                  <p:par>
                    <p:cTn id="62" fill="hold">
                      <p:stCondLst>
                        <p:cond delay="indefinite"/>
                      </p:stCondLst>
                      <p:childTnLst>
                        <p:par>
                          <p:cTn id="63" fill="hold">
                            <p:stCondLst>
                              <p:cond delay="0"/>
                            </p:stCondLst>
                            <p:childTnLst>
                              <p:par>
                                <p:cTn id="64" presetID="13" presetClass="entr" presetSubtype="16" fill="hold" grpId="0" nodeType="clickEffect">
                                  <p:stCondLst>
                                    <p:cond delay="0"/>
                                  </p:stCondLst>
                                  <p:childTnLst>
                                    <p:set>
                                      <p:cBhvr>
                                        <p:cTn id="65" dur="1" fill="hold">
                                          <p:stCondLst>
                                            <p:cond delay="0"/>
                                          </p:stCondLst>
                                        </p:cTn>
                                        <p:tgtEl>
                                          <p:spTgt spid="11280"/>
                                        </p:tgtEl>
                                        <p:attrNameLst>
                                          <p:attrName>style.visibility</p:attrName>
                                        </p:attrNameLst>
                                      </p:cBhvr>
                                      <p:to>
                                        <p:strVal val="visible"/>
                                      </p:to>
                                    </p:set>
                                    <p:animEffect transition="in" filter="plus(in)">
                                      <p:cBhvr>
                                        <p:cTn id="66" dur="2000"/>
                                        <p:tgtEl>
                                          <p:spTgt spid="11280"/>
                                        </p:tgtEl>
                                      </p:cBhvr>
                                    </p:animEffect>
                                  </p:childTnLst>
                                </p:cTn>
                              </p:par>
                              <p:par>
                                <p:cTn id="67" presetID="13" presetClass="entr" presetSubtype="16" fill="hold" grpId="0" nodeType="withEffect">
                                  <p:stCondLst>
                                    <p:cond delay="0"/>
                                  </p:stCondLst>
                                  <p:childTnLst>
                                    <p:set>
                                      <p:cBhvr>
                                        <p:cTn id="68" dur="1" fill="hold">
                                          <p:stCondLst>
                                            <p:cond delay="0"/>
                                          </p:stCondLst>
                                        </p:cTn>
                                        <p:tgtEl>
                                          <p:spTgt spid="11281"/>
                                        </p:tgtEl>
                                        <p:attrNameLst>
                                          <p:attrName>style.visibility</p:attrName>
                                        </p:attrNameLst>
                                      </p:cBhvr>
                                      <p:to>
                                        <p:strVal val="visible"/>
                                      </p:to>
                                    </p:set>
                                    <p:animEffect transition="in" filter="plus(in)">
                                      <p:cBhvr>
                                        <p:cTn id="69" dur="2000"/>
                                        <p:tgtEl>
                                          <p:spTgt spid="11281"/>
                                        </p:tgtEl>
                                      </p:cBhvr>
                                    </p:animEffect>
                                  </p:childTnLst>
                                </p:cTn>
                              </p:par>
                              <p:par>
                                <p:cTn id="70" presetID="13" presetClass="entr" presetSubtype="16" fill="hold" grpId="0" nodeType="withEffect">
                                  <p:stCondLst>
                                    <p:cond delay="0"/>
                                  </p:stCondLst>
                                  <p:childTnLst>
                                    <p:set>
                                      <p:cBhvr>
                                        <p:cTn id="71" dur="1" fill="hold">
                                          <p:stCondLst>
                                            <p:cond delay="0"/>
                                          </p:stCondLst>
                                        </p:cTn>
                                        <p:tgtEl>
                                          <p:spTgt spid="11282"/>
                                        </p:tgtEl>
                                        <p:attrNameLst>
                                          <p:attrName>style.visibility</p:attrName>
                                        </p:attrNameLst>
                                      </p:cBhvr>
                                      <p:to>
                                        <p:strVal val="visible"/>
                                      </p:to>
                                    </p:set>
                                    <p:animEffect transition="in" filter="plus(in)">
                                      <p:cBhvr>
                                        <p:cTn id="72" dur="2000"/>
                                        <p:tgtEl>
                                          <p:spTgt spid="11282"/>
                                        </p:tgtEl>
                                      </p:cBhvr>
                                    </p:animEffect>
                                  </p:childTnLst>
                                </p:cTn>
                              </p:par>
                            </p:childTnLst>
                          </p:cTn>
                        </p:par>
                      </p:childTnLst>
                    </p:cTn>
                  </p:par>
                  <p:par>
                    <p:cTn id="73" fill="hold">
                      <p:stCondLst>
                        <p:cond delay="indefinite"/>
                      </p:stCondLst>
                      <p:childTnLst>
                        <p:par>
                          <p:cTn id="74" fill="hold">
                            <p:stCondLst>
                              <p:cond delay="0"/>
                            </p:stCondLst>
                            <p:childTnLst>
                              <p:par>
                                <p:cTn id="75" presetID="13" presetClass="entr" presetSubtype="16" fill="hold" grpId="0" nodeType="clickEffect">
                                  <p:stCondLst>
                                    <p:cond delay="0"/>
                                  </p:stCondLst>
                                  <p:childTnLst>
                                    <p:set>
                                      <p:cBhvr>
                                        <p:cTn id="76" dur="1" fill="hold">
                                          <p:stCondLst>
                                            <p:cond delay="0"/>
                                          </p:stCondLst>
                                        </p:cTn>
                                        <p:tgtEl>
                                          <p:spTgt spid="11284"/>
                                        </p:tgtEl>
                                        <p:attrNameLst>
                                          <p:attrName>style.visibility</p:attrName>
                                        </p:attrNameLst>
                                      </p:cBhvr>
                                      <p:to>
                                        <p:strVal val="visible"/>
                                      </p:to>
                                    </p:set>
                                    <p:animEffect transition="in" filter="plus(in)">
                                      <p:cBhvr>
                                        <p:cTn id="77" dur="2000"/>
                                        <p:tgtEl>
                                          <p:spTgt spid="11284"/>
                                        </p:tgtEl>
                                      </p:cBhvr>
                                    </p:animEffect>
                                  </p:childTnLst>
                                </p:cTn>
                              </p:par>
                              <p:par>
                                <p:cTn id="78" presetID="13" presetClass="entr" presetSubtype="16" fill="hold" grpId="0" nodeType="withEffect">
                                  <p:stCondLst>
                                    <p:cond delay="0"/>
                                  </p:stCondLst>
                                  <p:childTnLst>
                                    <p:set>
                                      <p:cBhvr>
                                        <p:cTn id="79" dur="1" fill="hold">
                                          <p:stCondLst>
                                            <p:cond delay="0"/>
                                          </p:stCondLst>
                                        </p:cTn>
                                        <p:tgtEl>
                                          <p:spTgt spid="11283"/>
                                        </p:tgtEl>
                                        <p:attrNameLst>
                                          <p:attrName>style.visibility</p:attrName>
                                        </p:attrNameLst>
                                      </p:cBhvr>
                                      <p:to>
                                        <p:strVal val="visible"/>
                                      </p:to>
                                    </p:set>
                                    <p:animEffect transition="in" filter="plus(in)">
                                      <p:cBhvr>
                                        <p:cTn id="80" dur="2000"/>
                                        <p:tgtEl>
                                          <p:spTgt spid="11283"/>
                                        </p:tgtEl>
                                      </p:cBhvr>
                                    </p:animEffect>
                                  </p:childTnLst>
                                </p:cTn>
                              </p:par>
                            </p:childTnLst>
                          </p:cTn>
                        </p:par>
                      </p:childTnLst>
                    </p:cTn>
                  </p:par>
                  <p:par>
                    <p:cTn id="81" fill="hold">
                      <p:stCondLst>
                        <p:cond delay="indefinite"/>
                      </p:stCondLst>
                      <p:childTnLst>
                        <p:par>
                          <p:cTn id="82" fill="hold">
                            <p:stCondLst>
                              <p:cond delay="0"/>
                            </p:stCondLst>
                            <p:childTnLst>
                              <p:par>
                                <p:cTn id="83" presetID="13" presetClass="entr" presetSubtype="16" fill="hold" grpId="0" nodeType="clickEffect">
                                  <p:stCondLst>
                                    <p:cond delay="0"/>
                                  </p:stCondLst>
                                  <p:childTnLst>
                                    <p:set>
                                      <p:cBhvr>
                                        <p:cTn id="84" dur="1" fill="hold">
                                          <p:stCondLst>
                                            <p:cond delay="0"/>
                                          </p:stCondLst>
                                        </p:cTn>
                                        <p:tgtEl>
                                          <p:spTgt spid="11286"/>
                                        </p:tgtEl>
                                        <p:attrNameLst>
                                          <p:attrName>style.visibility</p:attrName>
                                        </p:attrNameLst>
                                      </p:cBhvr>
                                      <p:to>
                                        <p:strVal val="visible"/>
                                      </p:to>
                                    </p:set>
                                    <p:animEffect transition="in" filter="plus(in)">
                                      <p:cBhvr>
                                        <p:cTn id="85" dur="2000"/>
                                        <p:tgtEl>
                                          <p:spTgt spid="11286"/>
                                        </p:tgtEl>
                                      </p:cBhvr>
                                    </p:animEffect>
                                  </p:childTnLst>
                                </p:cTn>
                              </p:par>
                              <p:par>
                                <p:cTn id="86" presetID="13" presetClass="entr" presetSubtype="16" fill="hold" grpId="0" nodeType="withEffect">
                                  <p:stCondLst>
                                    <p:cond delay="0"/>
                                  </p:stCondLst>
                                  <p:childTnLst>
                                    <p:set>
                                      <p:cBhvr>
                                        <p:cTn id="87" dur="1" fill="hold">
                                          <p:stCondLst>
                                            <p:cond delay="0"/>
                                          </p:stCondLst>
                                        </p:cTn>
                                        <p:tgtEl>
                                          <p:spTgt spid="11285"/>
                                        </p:tgtEl>
                                        <p:attrNameLst>
                                          <p:attrName>style.visibility</p:attrName>
                                        </p:attrNameLst>
                                      </p:cBhvr>
                                      <p:to>
                                        <p:strVal val="visible"/>
                                      </p:to>
                                    </p:set>
                                    <p:animEffect transition="in" filter="plus(in)">
                                      <p:cBhvr>
                                        <p:cTn id="88" dur="2000"/>
                                        <p:tgtEl>
                                          <p:spTgt spid="11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5" grpId="0"/>
      <p:bldP spid="11275" grpId="1"/>
      <p:bldP spid="11276" grpId="0" animBg="1"/>
      <p:bldP spid="11277" grpId="0" animBg="1"/>
      <p:bldP spid="11278" grpId="0"/>
      <p:bldP spid="11279" grpId="0"/>
      <p:bldP spid="11280" grpId="0"/>
      <p:bldP spid="11281" grpId="0" animBg="1"/>
      <p:bldP spid="11282" grpId="0" animBg="1"/>
      <p:bldP spid="11283" grpId="0" animBg="1"/>
      <p:bldP spid="11284" grpId="0"/>
      <p:bldP spid="11285" grpId="0" animBg="1"/>
      <p:bldP spid="11286" grpId="0"/>
      <p:bldP spid="11287" grpId="0" build="p" autoUpdateAnimBg="0"/>
      <p:bldP spid="11287"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AutoShape 5" descr="Z"/>
          <p:cNvSpPr>
            <a:spLocks noChangeAspect="1" noChangeArrowheads="1"/>
          </p:cNvSpPr>
          <p:nvPr/>
        </p:nvSpPr>
        <p:spPr bwMode="auto">
          <a:xfrm>
            <a:off x="3752850" y="2705100"/>
            <a:ext cx="1638300" cy="1447800"/>
          </a:xfrm>
          <a:prstGeom prst="rect">
            <a:avLst/>
          </a:prstGeom>
          <a:noFill/>
        </p:spPr>
        <p:txBody>
          <a:bodyPr/>
          <a:lstStyle/>
          <a:p>
            <a:endParaRPr lang="en-US"/>
          </a:p>
        </p:txBody>
      </p:sp>
      <p:sp>
        <p:nvSpPr>
          <p:cNvPr id="66567" name="AutoShape 7" descr="Z"/>
          <p:cNvSpPr>
            <a:spLocks noChangeAspect="1" noChangeArrowheads="1"/>
          </p:cNvSpPr>
          <p:nvPr/>
        </p:nvSpPr>
        <p:spPr bwMode="auto">
          <a:xfrm>
            <a:off x="3752850" y="2705100"/>
            <a:ext cx="1638300" cy="1447800"/>
          </a:xfrm>
          <a:prstGeom prst="rect">
            <a:avLst/>
          </a:prstGeom>
          <a:noFill/>
        </p:spPr>
        <p:txBody>
          <a:bodyPr/>
          <a:lstStyle/>
          <a:p>
            <a:endParaRPr lang="en-US"/>
          </a:p>
        </p:txBody>
      </p:sp>
      <p:sp>
        <p:nvSpPr>
          <p:cNvPr id="66569" name="AutoShape 9" descr="Z"/>
          <p:cNvSpPr>
            <a:spLocks noChangeAspect="1" noChangeArrowheads="1"/>
          </p:cNvSpPr>
          <p:nvPr/>
        </p:nvSpPr>
        <p:spPr bwMode="auto">
          <a:xfrm>
            <a:off x="3752850" y="2705100"/>
            <a:ext cx="1638300" cy="1447800"/>
          </a:xfrm>
          <a:prstGeom prst="rect">
            <a:avLst/>
          </a:prstGeom>
          <a:noFill/>
        </p:spPr>
        <p:txBody>
          <a:bodyPr/>
          <a:lstStyle/>
          <a:p>
            <a:endParaRPr lang="en-US"/>
          </a:p>
        </p:txBody>
      </p:sp>
      <p:sp>
        <p:nvSpPr>
          <p:cNvPr id="66571" name="AutoShape 11" descr="Z"/>
          <p:cNvSpPr>
            <a:spLocks noChangeAspect="1" noChangeArrowheads="1"/>
          </p:cNvSpPr>
          <p:nvPr/>
        </p:nvSpPr>
        <p:spPr bwMode="auto">
          <a:xfrm>
            <a:off x="3752850" y="2705100"/>
            <a:ext cx="1638300" cy="1447800"/>
          </a:xfrm>
          <a:prstGeom prst="rect">
            <a:avLst/>
          </a:prstGeom>
          <a:noFill/>
        </p:spPr>
        <p:txBody>
          <a:bodyPr/>
          <a:lstStyle/>
          <a:p>
            <a:endParaRPr lang="en-US"/>
          </a:p>
        </p:txBody>
      </p:sp>
      <p:sp>
        <p:nvSpPr>
          <p:cNvPr id="66579" name="AutoShape 19" descr="Z"/>
          <p:cNvSpPr>
            <a:spLocks noChangeAspect="1" noChangeArrowheads="1"/>
          </p:cNvSpPr>
          <p:nvPr/>
        </p:nvSpPr>
        <p:spPr bwMode="auto">
          <a:xfrm>
            <a:off x="3519488" y="2724150"/>
            <a:ext cx="2105025" cy="1409700"/>
          </a:xfrm>
          <a:prstGeom prst="rect">
            <a:avLst/>
          </a:prstGeom>
          <a:noFill/>
        </p:spPr>
        <p:txBody>
          <a:bodyPr/>
          <a:lstStyle/>
          <a:p>
            <a:endParaRPr lang="en-US"/>
          </a:p>
        </p:txBody>
      </p:sp>
      <p:sp>
        <p:nvSpPr>
          <p:cNvPr id="66581" name="AutoShape 21" descr="Z"/>
          <p:cNvSpPr>
            <a:spLocks noChangeAspect="1" noChangeArrowheads="1"/>
          </p:cNvSpPr>
          <p:nvPr/>
        </p:nvSpPr>
        <p:spPr bwMode="auto">
          <a:xfrm>
            <a:off x="3519488" y="2724150"/>
            <a:ext cx="2105025" cy="1409700"/>
          </a:xfrm>
          <a:prstGeom prst="rect">
            <a:avLst/>
          </a:prstGeom>
          <a:noFill/>
        </p:spPr>
        <p:txBody>
          <a:bodyPr/>
          <a:lstStyle/>
          <a:p>
            <a:endParaRPr lang="en-US"/>
          </a:p>
        </p:txBody>
      </p:sp>
      <p:pic>
        <p:nvPicPr>
          <p:cNvPr id="66585" name="Picture 25" descr="ANd9GcRd1oDx-KlhEcNTDHHr_9ZUJl2i61sZyh4zBVbK4r6Mr-SBojsHiw"/>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6588" name="Picture 28" descr="Baotang04"/>
          <p:cNvPicPr>
            <a:picLocks noChangeAspect="1" noChangeArrowheads="1"/>
          </p:cNvPicPr>
          <p:nvPr/>
        </p:nvPicPr>
        <p:blipFill>
          <a:blip r:embed="rId3"/>
          <a:srcRect/>
          <a:stretch>
            <a:fillRect/>
          </a:stretch>
        </p:blipFill>
        <p:spPr bwMode="auto">
          <a:xfrm>
            <a:off x="2895600" y="509588"/>
            <a:ext cx="3030538" cy="3757612"/>
          </a:xfrm>
          <a:prstGeom prst="rect">
            <a:avLst/>
          </a:prstGeom>
          <a:noFill/>
        </p:spPr>
      </p:pic>
      <p:pic>
        <p:nvPicPr>
          <p:cNvPr id="66586" name="Picture 26" descr="aea6b52c"/>
          <p:cNvPicPr>
            <a:picLocks noChangeAspect="1" noChangeArrowheads="1"/>
          </p:cNvPicPr>
          <p:nvPr/>
        </p:nvPicPr>
        <p:blipFill>
          <a:blip r:embed="rId4"/>
          <a:srcRect/>
          <a:stretch>
            <a:fillRect/>
          </a:stretch>
        </p:blipFill>
        <p:spPr bwMode="auto">
          <a:xfrm rot="-591394">
            <a:off x="393700" y="1208088"/>
            <a:ext cx="3175000" cy="3589337"/>
          </a:xfrm>
          <a:prstGeom prst="rect">
            <a:avLst/>
          </a:prstGeom>
          <a:noFill/>
        </p:spPr>
      </p:pic>
      <p:pic>
        <p:nvPicPr>
          <p:cNvPr id="66587" name="Picture 27" descr="220px-Rice_grinder,_Vietnam"/>
          <p:cNvPicPr>
            <a:picLocks noChangeAspect="1" noChangeArrowheads="1"/>
          </p:cNvPicPr>
          <p:nvPr/>
        </p:nvPicPr>
        <p:blipFill>
          <a:blip r:embed="rId5"/>
          <a:srcRect/>
          <a:stretch>
            <a:fillRect/>
          </a:stretch>
        </p:blipFill>
        <p:spPr bwMode="auto">
          <a:xfrm rot="578849">
            <a:off x="5672138" y="839788"/>
            <a:ext cx="3246437" cy="3508375"/>
          </a:xfrm>
          <a:prstGeom prst="rect">
            <a:avLst/>
          </a:prstGeom>
          <a:noFill/>
        </p:spPr>
      </p:pic>
      <p:sp>
        <p:nvSpPr>
          <p:cNvPr id="66590" name="WordArt 30"/>
          <p:cNvSpPr>
            <a:spLocks noChangeArrowheads="1" noChangeShapeType="1" noTextEdit="1"/>
          </p:cNvSpPr>
          <p:nvPr/>
        </p:nvSpPr>
        <p:spPr bwMode="auto">
          <a:xfrm rot="-544893">
            <a:off x="1220788" y="4152900"/>
            <a:ext cx="6629400" cy="1752600"/>
          </a:xfrm>
          <a:prstGeom prst="rect">
            <a:avLst/>
          </a:prstGeom>
        </p:spPr>
        <p:txBody>
          <a:bodyPr wrap="none" fromWordArt="1">
            <a:prstTxWarp prst="textWave2">
              <a:avLst>
                <a:gd name="adj1" fmla="val 20644"/>
                <a:gd name="adj2" fmla="val -1167"/>
              </a:avLst>
            </a:prstTxWarp>
          </a:bodyPr>
          <a:lstStyle/>
          <a:p>
            <a:r>
              <a:rPr lang="en-US" sz="3600" kern="10">
                <a:ln w="9525">
                  <a:noFill/>
                  <a:round/>
                  <a:headEnd/>
                  <a:tailEnd/>
                </a:ln>
                <a:solidFill>
                  <a:srgbClr val="FF0000"/>
                </a:solidFill>
                <a:effectLst>
                  <a:outerShdw dist="53882" dir="2700000" algn="ctr" rotWithShape="0">
                    <a:srgbClr val="C0C0C0">
                      <a:alpha val="80000"/>
                    </a:srgbClr>
                  </a:outerShdw>
                </a:effectLst>
                <a:latin typeface="Times New Roman"/>
                <a:cs typeface="Times New Roman"/>
              </a:rPr>
              <a:t>Cái cối tân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6586"/>
                                        </p:tgtEl>
                                        <p:attrNameLst>
                                          <p:attrName>style.visibility</p:attrName>
                                        </p:attrNameLst>
                                      </p:cBhvr>
                                      <p:to>
                                        <p:strVal val="visible"/>
                                      </p:to>
                                    </p:set>
                                    <p:animEffect transition="in" filter="wipe(down)">
                                      <p:cBhvr>
                                        <p:cTn id="7" dur="500"/>
                                        <p:tgtEl>
                                          <p:spTgt spid="665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6588"/>
                                        </p:tgtEl>
                                        <p:attrNameLst>
                                          <p:attrName>style.visibility</p:attrName>
                                        </p:attrNameLst>
                                      </p:cBhvr>
                                      <p:to>
                                        <p:strVal val="visible"/>
                                      </p:to>
                                    </p:set>
                                    <p:animEffect transition="in" filter="barn(outVertical)">
                                      <p:cBhvr>
                                        <p:cTn id="12" dur="500"/>
                                        <p:tgtEl>
                                          <p:spTgt spid="66588"/>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66587"/>
                                        </p:tgtEl>
                                        <p:attrNameLst>
                                          <p:attrName>style.visibility</p:attrName>
                                        </p:attrNameLst>
                                      </p:cBhvr>
                                      <p:to>
                                        <p:strVal val="visible"/>
                                      </p:to>
                                    </p:set>
                                    <p:animEffect transition="in" filter="fade">
                                      <p:cBhvr>
                                        <p:cTn id="17" dur="2000"/>
                                        <p:tgtEl>
                                          <p:spTgt spid="66587"/>
                                        </p:tgtEl>
                                      </p:cBhvr>
                                    </p:animEffect>
                                    <p:anim calcmode="lin" valueType="num">
                                      <p:cBhvr>
                                        <p:cTn id="18" dur="2000" fill="hold"/>
                                        <p:tgtEl>
                                          <p:spTgt spid="66587"/>
                                        </p:tgtEl>
                                        <p:attrNameLst>
                                          <p:attrName>style.rotation</p:attrName>
                                        </p:attrNameLst>
                                      </p:cBhvr>
                                      <p:tavLst>
                                        <p:tav tm="0">
                                          <p:val>
                                            <p:fltVal val="720"/>
                                          </p:val>
                                        </p:tav>
                                        <p:tav tm="100000">
                                          <p:val>
                                            <p:fltVal val="0"/>
                                          </p:val>
                                        </p:tav>
                                      </p:tavLst>
                                    </p:anim>
                                    <p:anim calcmode="lin" valueType="num">
                                      <p:cBhvr>
                                        <p:cTn id="19" dur="2000" fill="hold"/>
                                        <p:tgtEl>
                                          <p:spTgt spid="66587"/>
                                        </p:tgtEl>
                                        <p:attrNameLst>
                                          <p:attrName>ppt_h</p:attrName>
                                        </p:attrNameLst>
                                      </p:cBhvr>
                                      <p:tavLst>
                                        <p:tav tm="0">
                                          <p:val>
                                            <p:fltVal val="0"/>
                                          </p:val>
                                        </p:tav>
                                        <p:tav tm="100000">
                                          <p:val>
                                            <p:strVal val="#ppt_h"/>
                                          </p:val>
                                        </p:tav>
                                      </p:tavLst>
                                    </p:anim>
                                    <p:anim calcmode="lin" valueType="num">
                                      <p:cBhvr>
                                        <p:cTn id="20" dur="2000" fill="hold"/>
                                        <p:tgtEl>
                                          <p:spTgt spid="6658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Line 8"/>
          <p:cNvSpPr>
            <a:spLocks noChangeShapeType="1"/>
          </p:cNvSpPr>
          <p:nvPr/>
        </p:nvSpPr>
        <p:spPr bwMode="auto">
          <a:xfrm>
            <a:off x="2667000" y="1295400"/>
            <a:ext cx="3733800" cy="0"/>
          </a:xfrm>
          <a:prstGeom prst="line">
            <a:avLst/>
          </a:prstGeom>
          <a:noFill/>
          <a:ln w="38100">
            <a:solidFill>
              <a:srgbClr val="336600"/>
            </a:solidFill>
            <a:round/>
            <a:headEnd type="none" w="sm" len="sm"/>
            <a:tailEnd type="none" w="sm" len="sm"/>
          </a:ln>
          <a:effectLst/>
        </p:spPr>
        <p:txBody>
          <a:bodyPr/>
          <a:lstStyle/>
          <a:p>
            <a:endParaRPr lang="en-US"/>
          </a:p>
        </p:txBody>
      </p:sp>
      <p:pic>
        <p:nvPicPr>
          <p:cNvPr id="27657" name="Picture 9" descr="DauChamHoi"/>
          <p:cNvPicPr>
            <a:picLocks noChangeAspect="1" noChangeArrowheads="1"/>
          </p:cNvPicPr>
          <p:nvPr/>
        </p:nvPicPr>
        <p:blipFill>
          <a:blip r:embed="rId3"/>
          <a:srcRect/>
          <a:stretch>
            <a:fillRect/>
          </a:stretch>
        </p:blipFill>
        <p:spPr bwMode="auto">
          <a:xfrm>
            <a:off x="7467600" y="533400"/>
            <a:ext cx="609600" cy="488950"/>
          </a:xfrm>
          <a:prstGeom prst="rect">
            <a:avLst/>
          </a:prstGeom>
          <a:noFill/>
        </p:spPr>
      </p:pic>
      <p:sp>
        <p:nvSpPr>
          <p:cNvPr id="27655" name="WordArt 7"/>
          <p:cNvSpPr>
            <a:spLocks noChangeArrowheads="1" noChangeShapeType="1" noTextEdit="1"/>
          </p:cNvSpPr>
          <p:nvPr/>
        </p:nvSpPr>
        <p:spPr bwMode="auto">
          <a:xfrm>
            <a:off x="1905000" y="609600"/>
            <a:ext cx="5486400" cy="5334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type="none" w="sm" len="sm"/>
                  <a:tailEnd type="none" w="sm" len="sm"/>
                </a:ln>
                <a:solidFill>
                  <a:srgbClr val="FF00FF"/>
                </a:solidFill>
                <a:latin typeface="VNI-Present"/>
              </a:rPr>
              <a:t>Thaûo luaän nhoùm 6 baïn</a:t>
            </a:r>
          </a:p>
        </p:txBody>
      </p:sp>
      <p:sp>
        <p:nvSpPr>
          <p:cNvPr id="27653" name="Rectangle 5"/>
          <p:cNvSpPr>
            <a:spLocks noChangeArrowheads="1"/>
          </p:cNvSpPr>
          <p:nvPr/>
        </p:nvSpPr>
        <p:spPr bwMode="auto">
          <a:xfrm>
            <a:off x="609600" y="5241925"/>
            <a:ext cx="8250238" cy="1158875"/>
          </a:xfrm>
          <a:prstGeom prst="rect">
            <a:avLst/>
          </a:prstGeom>
          <a:noFill/>
          <a:ln w="9525">
            <a:noFill/>
            <a:miter lim="800000"/>
            <a:headEnd/>
            <a:tailEnd/>
          </a:ln>
          <a:effectLst/>
        </p:spPr>
        <p:txBody>
          <a:bodyPr wrap="none" lIns="92075" tIns="46038" rIns="92075" bIns="46038">
            <a:spAutoFit/>
          </a:bodyPr>
          <a:lstStyle/>
          <a:p>
            <a:pPr algn="l"/>
            <a:r>
              <a:rPr lang="en-US" sz="3500" b="1">
                <a:solidFill>
                  <a:srgbClr val="0000FF"/>
                </a:solidFill>
                <a:latin typeface="VNI-Helve" pitchFamily="2" charset="0"/>
              </a:rPr>
              <a:t>d. Phaàn thaân baøi taû caùi coái theo trình</a:t>
            </a:r>
          </a:p>
          <a:p>
            <a:pPr algn="l"/>
            <a:r>
              <a:rPr lang="en-US" sz="3500" b="1">
                <a:solidFill>
                  <a:srgbClr val="0000FF"/>
                </a:solidFill>
                <a:latin typeface="VNI-Helve" pitchFamily="2" charset="0"/>
              </a:rPr>
              <a:t> töï nhö theá naøo?</a:t>
            </a:r>
          </a:p>
        </p:txBody>
      </p:sp>
      <p:sp>
        <p:nvSpPr>
          <p:cNvPr id="27652" name="Rectangle 4"/>
          <p:cNvSpPr>
            <a:spLocks noChangeArrowheads="1"/>
          </p:cNvSpPr>
          <p:nvPr/>
        </p:nvSpPr>
        <p:spPr bwMode="auto">
          <a:xfrm>
            <a:off x="609600" y="3429000"/>
            <a:ext cx="8378825" cy="1692275"/>
          </a:xfrm>
          <a:prstGeom prst="rect">
            <a:avLst/>
          </a:prstGeom>
          <a:noFill/>
          <a:ln w="9525">
            <a:noFill/>
            <a:miter lim="800000"/>
            <a:headEnd/>
            <a:tailEnd/>
          </a:ln>
          <a:effectLst/>
        </p:spPr>
        <p:txBody>
          <a:bodyPr wrap="none" lIns="92075" tIns="46038" rIns="92075" bIns="46038">
            <a:spAutoFit/>
          </a:bodyPr>
          <a:lstStyle/>
          <a:p>
            <a:pPr algn="l"/>
            <a:r>
              <a:rPr lang="en-US" sz="3500" b="1">
                <a:solidFill>
                  <a:srgbClr val="0000FF"/>
                </a:solidFill>
                <a:latin typeface="VNI-Helve" pitchFamily="2" charset="0"/>
              </a:rPr>
              <a:t>c. Caùc phaàn môû baøi, keát baøi ñoù gioáng</a:t>
            </a:r>
          </a:p>
          <a:p>
            <a:pPr algn="l"/>
            <a:r>
              <a:rPr lang="en-US" sz="3500" b="1">
                <a:solidFill>
                  <a:srgbClr val="0000FF"/>
                </a:solidFill>
                <a:latin typeface="VNI-Helve" pitchFamily="2" charset="0"/>
              </a:rPr>
              <a:t> vôùi nhöõng caùch môû baøi , keát baøi naøo </a:t>
            </a:r>
          </a:p>
          <a:p>
            <a:pPr algn="l"/>
            <a:r>
              <a:rPr lang="en-US" sz="3500" b="1">
                <a:solidFill>
                  <a:srgbClr val="0000FF"/>
                </a:solidFill>
                <a:latin typeface="VNI-Helve" pitchFamily="2" charset="0"/>
              </a:rPr>
              <a:t>ñaõ hoïc?</a:t>
            </a:r>
          </a:p>
        </p:txBody>
      </p:sp>
      <p:sp>
        <p:nvSpPr>
          <p:cNvPr id="27651" name="Rectangle 3"/>
          <p:cNvSpPr>
            <a:spLocks noChangeArrowheads="1"/>
          </p:cNvSpPr>
          <p:nvPr/>
        </p:nvSpPr>
        <p:spPr bwMode="auto">
          <a:xfrm>
            <a:off x="609600" y="2132013"/>
            <a:ext cx="7273925" cy="1158875"/>
          </a:xfrm>
          <a:prstGeom prst="rect">
            <a:avLst/>
          </a:prstGeom>
          <a:noFill/>
          <a:ln w="9525">
            <a:noFill/>
            <a:miter lim="800000"/>
            <a:headEnd/>
            <a:tailEnd/>
          </a:ln>
          <a:effectLst/>
        </p:spPr>
        <p:txBody>
          <a:bodyPr wrap="none" lIns="92075" tIns="46038" rIns="92075" bIns="46038">
            <a:spAutoFit/>
          </a:bodyPr>
          <a:lstStyle/>
          <a:p>
            <a:pPr algn="l"/>
            <a:r>
              <a:rPr lang="en-US" sz="3500" b="1">
                <a:solidFill>
                  <a:srgbClr val="0000FF"/>
                </a:solidFill>
                <a:latin typeface="VNI-Helve" pitchFamily="2" charset="0"/>
              </a:rPr>
              <a:t>b. Tìm caùc phaàn môû baøi, keát baøi.</a:t>
            </a:r>
          </a:p>
          <a:p>
            <a:pPr algn="l"/>
            <a:r>
              <a:rPr lang="en-US" sz="3500" b="1">
                <a:solidFill>
                  <a:srgbClr val="0000FF"/>
                </a:solidFill>
                <a:latin typeface="VNI-Helve" pitchFamily="2" charset="0"/>
              </a:rPr>
              <a:t>Moãi phaàn</a:t>
            </a:r>
            <a:r>
              <a:rPr lang="en-US" sz="3500" b="1">
                <a:solidFill>
                  <a:srgbClr val="FF0000"/>
                </a:solidFill>
                <a:latin typeface="VNI-Helve" pitchFamily="2" charset="0"/>
              </a:rPr>
              <a:t> </a:t>
            </a:r>
            <a:r>
              <a:rPr lang="en-US" sz="3500" b="1">
                <a:solidFill>
                  <a:srgbClr val="0000FF"/>
                </a:solidFill>
                <a:latin typeface="VNI-Helve" pitchFamily="2" charset="0"/>
              </a:rPr>
              <a:t>aáy noùi leân ñieàu gì?</a:t>
            </a:r>
          </a:p>
        </p:txBody>
      </p:sp>
      <p:sp>
        <p:nvSpPr>
          <p:cNvPr id="27650" name="Rectangle 2"/>
          <p:cNvSpPr>
            <a:spLocks noChangeArrowheads="1"/>
          </p:cNvSpPr>
          <p:nvPr/>
        </p:nvSpPr>
        <p:spPr bwMode="auto">
          <a:xfrm>
            <a:off x="609600" y="1217613"/>
            <a:ext cx="4562475" cy="625475"/>
          </a:xfrm>
          <a:prstGeom prst="rect">
            <a:avLst/>
          </a:prstGeom>
          <a:noFill/>
          <a:ln w="9525">
            <a:noFill/>
            <a:miter lim="800000"/>
            <a:headEnd/>
            <a:tailEnd/>
          </a:ln>
          <a:effectLst/>
        </p:spPr>
        <p:txBody>
          <a:bodyPr wrap="none" lIns="92075" tIns="46038" rIns="92075" bIns="46038">
            <a:spAutoFit/>
          </a:bodyPr>
          <a:lstStyle/>
          <a:p>
            <a:pPr algn="l"/>
            <a:r>
              <a:rPr lang="en-US" sz="3500" b="1">
                <a:solidFill>
                  <a:srgbClr val="0000FF"/>
                </a:solidFill>
                <a:latin typeface="VNI-Helve" pitchFamily="2" charset="0"/>
              </a:rPr>
              <a:t>a. Baøi vaên taû caùi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27657"/>
                                        </p:tgtEl>
                                        <p:attrNameLst>
                                          <p:attrName>style.visibility</p:attrName>
                                        </p:attrNameLst>
                                      </p:cBhvr>
                                      <p:to>
                                        <p:strVal val="visible"/>
                                      </p:to>
                                    </p:set>
                                    <p:anim calcmode="lin" valueType="num">
                                      <p:cBhvr>
                                        <p:cTn id="7" dur="5000" fill="hold"/>
                                        <p:tgtEl>
                                          <p:spTgt spid="27657"/>
                                        </p:tgtEl>
                                        <p:attrNameLst>
                                          <p:attrName>ppt_w</p:attrName>
                                        </p:attrNameLst>
                                      </p:cBhvr>
                                      <p:tavLst>
                                        <p:tav tm="0" fmla="#ppt_w*sin(2.5*pi*$)">
                                          <p:val>
                                            <p:fltVal val="0"/>
                                          </p:val>
                                        </p:tav>
                                        <p:tav tm="100000">
                                          <p:val>
                                            <p:fltVal val="1"/>
                                          </p:val>
                                        </p:tav>
                                      </p:tavLst>
                                    </p:anim>
                                    <p:anim calcmode="lin" valueType="num">
                                      <p:cBhvr>
                                        <p:cTn id="8" dur="5000" fill="hold"/>
                                        <p:tgtEl>
                                          <p:spTgt spid="2765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iterate type="lt">
                                    <p:tmPct val="10000"/>
                                  </p:iterate>
                                  <p:childTnLst>
                                    <p:set>
                                      <p:cBhvr>
                                        <p:cTn id="12" dur="1" fill="hold">
                                          <p:stCondLst>
                                            <p:cond delay="0"/>
                                          </p:stCondLst>
                                        </p:cTn>
                                        <p:tgtEl>
                                          <p:spTgt spid="27650"/>
                                        </p:tgtEl>
                                        <p:attrNameLst>
                                          <p:attrName>style.visibility</p:attrName>
                                        </p:attrNameLst>
                                      </p:cBhvr>
                                      <p:to>
                                        <p:strVal val="visible"/>
                                      </p:to>
                                    </p:set>
                                    <p:animEffect transition="in" filter="fade">
                                      <p:cBhvr>
                                        <p:cTn id="13" dur="500"/>
                                        <p:tgtEl>
                                          <p:spTgt spid="27650"/>
                                        </p:tgtEl>
                                      </p:cBhvr>
                                    </p:animEffect>
                                    <p:anim calcmode="lin" valueType="num">
                                      <p:cBhvr>
                                        <p:cTn id="14" dur="500" fill="hold"/>
                                        <p:tgtEl>
                                          <p:spTgt spid="27650"/>
                                        </p:tgtEl>
                                        <p:attrNameLst>
                                          <p:attrName>ppt_w</p:attrName>
                                        </p:attrNameLst>
                                      </p:cBhvr>
                                      <p:tavLst>
                                        <p:tav tm="0" fmla="#ppt_w*sin(2.5*pi*$)">
                                          <p:val>
                                            <p:fltVal val="0"/>
                                          </p:val>
                                        </p:tav>
                                        <p:tav tm="100000">
                                          <p:val>
                                            <p:fltVal val="1"/>
                                          </p:val>
                                        </p:tav>
                                      </p:tavLst>
                                    </p:anim>
                                    <p:anim calcmode="lin" valueType="num">
                                      <p:cBhvr>
                                        <p:cTn id="15" dur="500" fill="hold"/>
                                        <p:tgtEl>
                                          <p:spTgt spid="27650"/>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iterate type="lt">
                                    <p:tmPct val="10000"/>
                                  </p:iterate>
                                  <p:childTnLst>
                                    <p:set>
                                      <p:cBhvr>
                                        <p:cTn id="19" dur="1" fill="hold">
                                          <p:stCondLst>
                                            <p:cond delay="0"/>
                                          </p:stCondLst>
                                        </p:cTn>
                                        <p:tgtEl>
                                          <p:spTgt spid="27651"/>
                                        </p:tgtEl>
                                        <p:attrNameLst>
                                          <p:attrName>style.visibility</p:attrName>
                                        </p:attrNameLst>
                                      </p:cBhvr>
                                      <p:to>
                                        <p:strVal val="visible"/>
                                      </p:to>
                                    </p:set>
                                    <p:animEffect transition="in" filter="fade">
                                      <p:cBhvr>
                                        <p:cTn id="20" dur="500"/>
                                        <p:tgtEl>
                                          <p:spTgt spid="27651"/>
                                        </p:tgtEl>
                                      </p:cBhvr>
                                    </p:animEffect>
                                    <p:anim calcmode="lin" valueType="num">
                                      <p:cBhvr>
                                        <p:cTn id="21" dur="500" fill="hold"/>
                                        <p:tgtEl>
                                          <p:spTgt spid="27651"/>
                                        </p:tgtEl>
                                        <p:attrNameLst>
                                          <p:attrName>ppt_w</p:attrName>
                                        </p:attrNameLst>
                                      </p:cBhvr>
                                      <p:tavLst>
                                        <p:tav tm="0" fmla="#ppt_w*sin(2.5*pi*$)">
                                          <p:val>
                                            <p:fltVal val="0"/>
                                          </p:val>
                                        </p:tav>
                                        <p:tav tm="100000">
                                          <p:val>
                                            <p:fltVal val="1"/>
                                          </p:val>
                                        </p:tav>
                                      </p:tavLst>
                                    </p:anim>
                                    <p:anim calcmode="lin" valueType="num">
                                      <p:cBhvr>
                                        <p:cTn id="22" dur="500" fill="hold"/>
                                        <p:tgtEl>
                                          <p:spTgt spid="27651"/>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iterate type="lt">
                                    <p:tmPct val="10000"/>
                                  </p:iterate>
                                  <p:childTnLst>
                                    <p:set>
                                      <p:cBhvr>
                                        <p:cTn id="26" dur="1" fill="hold">
                                          <p:stCondLst>
                                            <p:cond delay="0"/>
                                          </p:stCondLst>
                                        </p:cTn>
                                        <p:tgtEl>
                                          <p:spTgt spid="27652"/>
                                        </p:tgtEl>
                                        <p:attrNameLst>
                                          <p:attrName>style.visibility</p:attrName>
                                        </p:attrNameLst>
                                      </p:cBhvr>
                                      <p:to>
                                        <p:strVal val="visible"/>
                                      </p:to>
                                    </p:set>
                                    <p:animEffect transition="in" filter="fade">
                                      <p:cBhvr>
                                        <p:cTn id="27" dur="500"/>
                                        <p:tgtEl>
                                          <p:spTgt spid="27652"/>
                                        </p:tgtEl>
                                      </p:cBhvr>
                                    </p:animEffect>
                                    <p:anim calcmode="lin" valueType="num">
                                      <p:cBhvr>
                                        <p:cTn id="28" dur="500" fill="hold"/>
                                        <p:tgtEl>
                                          <p:spTgt spid="27652"/>
                                        </p:tgtEl>
                                        <p:attrNameLst>
                                          <p:attrName>ppt_w</p:attrName>
                                        </p:attrNameLst>
                                      </p:cBhvr>
                                      <p:tavLst>
                                        <p:tav tm="0" fmla="#ppt_w*sin(2.5*pi*$)">
                                          <p:val>
                                            <p:fltVal val="0"/>
                                          </p:val>
                                        </p:tav>
                                        <p:tav tm="100000">
                                          <p:val>
                                            <p:fltVal val="1"/>
                                          </p:val>
                                        </p:tav>
                                      </p:tavLst>
                                    </p:anim>
                                    <p:anim calcmode="lin" valueType="num">
                                      <p:cBhvr>
                                        <p:cTn id="29" dur="500" fill="hold"/>
                                        <p:tgtEl>
                                          <p:spTgt spid="27652"/>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27653"/>
                                        </p:tgtEl>
                                        <p:attrNameLst>
                                          <p:attrName>style.visibility</p:attrName>
                                        </p:attrNameLst>
                                      </p:cBhvr>
                                      <p:to>
                                        <p:strVal val="visible"/>
                                      </p:to>
                                    </p:set>
                                    <p:animEffect transition="in" filter="fade">
                                      <p:cBhvr>
                                        <p:cTn id="34" dur="500"/>
                                        <p:tgtEl>
                                          <p:spTgt spid="27653"/>
                                        </p:tgtEl>
                                      </p:cBhvr>
                                    </p:animEffect>
                                    <p:anim calcmode="lin" valueType="num">
                                      <p:cBhvr>
                                        <p:cTn id="35" dur="500" fill="hold"/>
                                        <p:tgtEl>
                                          <p:spTgt spid="27653"/>
                                        </p:tgtEl>
                                        <p:attrNameLst>
                                          <p:attrName>ppt_w</p:attrName>
                                        </p:attrNameLst>
                                      </p:cBhvr>
                                      <p:tavLst>
                                        <p:tav tm="0" fmla="#ppt_w*sin(2.5*pi*$)">
                                          <p:val>
                                            <p:fltVal val="0"/>
                                          </p:val>
                                        </p:tav>
                                        <p:tav tm="100000">
                                          <p:val>
                                            <p:fltVal val="1"/>
                                          </p:val>
                                        </p:tav>
                                      </p:tavLst>
                                    </p:anim>
                                    <p:anim calcmode="lin" valueType="num">
                                      <p:cBhvr>
                                        <p:cTn id="36" dur="500" fill="hold"/>
                                        <p:tgtEl>
                                          <p:spTgt spid="276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2" grpId="0"/>
      <p:bldP spid="27651" grpId="0"/>
      <p:bldP spid="276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838200" y="457200"/>
            <a:ext cx="7696200" cy="1158875"/>
          </a:xfrm>
          <a:prstGeom prst="rect">
            <a:avLst/>
          </a:prstGeom>
          <a:noFill/>
          <a:ln w="9525">
            <a:noFill/>
            <a:miter lim="800000"/>
            <a:headEnd/>
            <a:tailEnd/>
          </a:ln>
          <a:effectLst/>
        </p:spPr>
        <p:txBody>
          <a:bodyPr lIns="92075" tIns="46038" rIns="92075" bIns="46038">
            <a:spAutoFit/>
          </a:bodyPr>
          <a:lstStyle/>
          <a:p>
            <a:pPr algn="l"/>
            <a:r>
              <a:rPr lang="en-US" sz="3500" b="1">
                <a:solidFill>
                  <a:srgbClr val="0000FF"/>
                </a:solidFill>
                <a:latin typeface="VNI-Helve" pitchFamily="2" charset="0"/>
              </a:rPr>
              <a:t>b. Tìm caùc phaàn môû baøi, keát baøi.</a:t>
            </a:r>
          </a:p>
          <a:p>
            <a:pPr algn="l"/>
            <a:r>
              <a:rPr lang="en-US" sz="3500" b="1">
                <a:solidFill>
                  <a:srgbClr val="0000FF"/>
                </a:solidFill>
                <a:latin typeface="VNI-Helve" pitchFamily="2" charset="0"/>
              </a:rPr>
              <a:t>      Moãi phaàn aáy noùi leân ñieàu gì?</a:t>
            </a:r>
          </a:p>
        </p:txBody>
      </p:sp>
      <p:sp>
        <p:nvSpPr>
          <p:cNvPr id="71683" name="Rectangle 3"/>
          <p:cNvSpPr>
            <a:spLocks noChangeArrowheads="1"/>
          </p:cNvSpPr>
          <p:nvPr/>
        </p:nvSpPr>
        <p:spPr bwMode="auto">
          <a:xfrm>
            <a:off x="381000" y="2528888"/>
            <a:ext cx="1524000" cy="519112"/>
          </a:xfrm>
          <a:prstGeom prst="rect">
            <a:avLst/>
          </a:prstGeom>
          <a:noFill/>
          <a:ln w="9525">
            <a:noFill/>
            <a:miter lim="800000"/>
            <a:headEnd/>
            <a:tailEnd/>
          </a:ln>
          <a:effectLst/>
        </p:spPr>
        <p:txBody>
          <a:bodyPr lIns="92075" tIns="46038" rIns="92075" bIns="46038">
            <a:spAutoFit/>
          </a:bodyPr>
          <a:lstStyle/>
          <a:p>
            <a:pPr algn="l"/>
            <a:r>
              <a:rPr lang="en-US" sz="2800" b="1">
                <a:solidFill>
                  <a:srgbClr val="FF0000"/>
                </a:solidFill>
                <a:latin typeface="VNI-Helve" pitchFamily="2" charset="0"/>
              </a:rPr>
              <a:t>Môû baøi:</a:t>
            </a:r>
          </a:p>
        </p:txBody>
      </p:sp>
      <p:sp>
        <p:nvSpPr>
          <p:cNvPr id="71684" name="Rectangle 4"/>
          <p:cNvSpPr>
            <a:spLocks noChangeArrowheads="1"/>
          </p:cNvSpPr>
          <p:nvPr/>
        </p:nvSpPr>
        <p:spPr bwMode="auto">
          <a:xfrm>
            <a:off x="1905000" y="2559050"/>
            <a:ext cx="7239000" cy="1158875"/>
          </a:xfrm>
          <a:prstGeom prst="rect">
            <a:avLst/>
          </a:prstGeom>
          <a:noFill/>
          <a:ln w="9525">
            <a:noFill/>
            <a:miter lim="800000"/>
            <a:headEnd/>
            <a:tailEnd/>
          </a:ln>
          <a:effectLst/>
        </p:spPr>
        <p:txBody>
          <a:bodyPr lIns="92075" tIns="46038" rIns="92075" bIns="46038">
            <a:spAutoFit/>
          </a:bodyPr>
          <a:lstStyle/>
          <a:p>
            <a:pPr algn="l"/>
            <a:r>
              <a:rPr lang="en-US" sz="3500" b="1">
                <a:solidFill>
                  <a:srgbClr val="FF0000"/>
                </a:solidFill>
                <a:latin typeface="VNI-Helve" pitchFamily="2" charset="0"/>
              </a:rPr>
              <a:t>    Giôùi thieäu caùi coái </a:t>
            </a:r>
          </a:p>
          <a:p>
            <a:pPr algn="l"/>
            <a:r>
              <a:rPr lang="en-US" sz="3500" b="1">
                <a:solidFill>
                  <a:srgbClr val="FF0000"/>
                </a:solidFill>
                <a:latin typeface="VNI-Helve" pitchFamily="2" charset="0"/>
              </a:rPr>
              <a:t>(ñoà vaät ñöôïc mieâu taû)</a:t>
            </a:r>
          </a:p>
        </p:txBody>
      </p:sp>
      <p:sp>
        <p:nvSpPr>
          <p:cNvPr id="71685" name="Rectangle 5"/>
          <p:cNvSpPr>
            <a:spLocks noChangeArrowheads="1"/>
          </p:cNvSpPr>
          <p:nvPr/>
        </p:nvSpPr>
        <p:spPr bwMode="auto">
          <a:xfrm>
            <a:off x="304800" y="4037013"/>
            <a:ext cx="8534400" cy="1692275"/>
          </a:xfrm>
          <a:prstGeom prst="rect">
            <a:avLst/>
          </a:prstGeom>
          <a:noFill/>
          <a:ln w="9525">
            <a:noFill/>
            <a:miter lim="800000"/>
            <a:headEnd/>
            <a:tailEnd/>
          </a:ln>
          <a:effectLst/>
        </p:spPr>
        <p:txBody>
          <a:bodyPr lIns="92075" tIns="46038" rIns="92075" bIns="46038">
            <a:spAutoFit/>
          </a:bodyPr>
          <a:lstStyle/>
          <a:p>
            <a:pPr algn="l"/>
            <a:r>
              <a:rPr lang="en-US" sz="3500" b="1">
                <a:solidFill>
                  <a:srgbClr val="0000FF"/>
                </a:solidFill>
                <a:latin typeface="VNI-Helve" pitchFamily="2" charset="0"/>
              </a:rPr>
              <a:t>   Caùi coái xinh xinh xuaát hieän nhö moät giaác moäng ngoài cheãm cheä giöõa gian nhaø troáng</a:t>
            </a:r>
          </a:p>
        </p:txBody>
      </p:sp>
      <p:sp>
        <p:nvSpPr>
          <p:cNvPr id="71686" name="Rectangle 6"/>
          <p:cNvSpPr>
            <a:spLocks noChangeArrowheads="1"/>
          </p:cNvSpPr>
          <p:nvPr/>
        </p:nvSpPr>
        <p:spPr bwMode="auto">
          <a:xfrm>
            <a:off x="95250" y="114300"/>
            <a:ext cx="8915400" cy="6629400"/>
          </a:xfrm>
          <a:prstGeom prst="rect">
            <a:avLst/>
          </a:prstGeom>
          <a:noFill/>
          <a:ln w="38100" cmpd="dbl">
            <a:solidFill>
              <a:schemeClr val="tx1"/>
            </a:solidFill>
            <a:miter lim="800000"/>
            <a:headEnd type="none" w="sm" len="sm"/>
            <a:tailEnd type="none" w="sm" len="sm"/>
          </a:ln>
          <a:effectLst/>
        </p:spPr>
        <p:txBody>
          <a:bodyPr wrap="none" anchor="ctr"/>
          <a:lstStyle/>
          <a:p>
            <a:endParaRPr lang="en-US"/>
          </a:p>
        </p:txBody>
      </p:sp>
      <p:sp>
        <p:nvSpPr>
          <p:cNvPr id="71688" name="Line 8"/>
          <p:cNvSpPr>
            <a:spLocks noChangeShapeType="1"/>
          </p:cNvSpPr>
          <p:nvPr/>
        </p:nvSpPr>
        <p:spPr bwMode="auto">
          <a:xfrm>
            <a:off x="2667000" y="2057400"/>
            <a:ext cx="3733800" cy="0"/>
          </a:xfrm>
          <a:prstGeom prst="line">
            <a:avLst/>
          </a:prstGeom>
          <a:noFill/>
          <a:ln w="38100">
            <a:solidFill>
              <a:srgbClr val="336600"/>
            </a:solidFill>
            <a:round/>
            <a:headEnd type="none" w="sm" len="sm"/>
            <a:tailEnd type="none" w="sm" len="sm"/>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 calcmode="lin" valueType="num">
                                      <p:cBhvr>
                                        <p:cTn id="7" dur="500" decel="50000" fill="hold">
                                          <p:stCondLst>
                                            <p:cond delay="0"/>
                                          </p:stCondLst>
                                        </p:cTn>
                                        <p:tgtEl>
                                          <p:spTgt spid="7168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168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1683"/>
                                        </p:tgtEl>
                                        <p:attrNameLst>
                                          <p:attrName>ppt_w</p:attrName>
                                        </p:attrNameLst>
                                      </p:cBhvr>
                                      <p:tavLst>
                                        <p:tav tm="0">
                                          <p:val>
                                            <p:strVal val="#ppt_w*.05"/>
                                          </p:val>
                                        </p:tav>
                                        <p:tav tm="100000">
                                          <p:val>
                                            <p:strVal val="#ppt_w"/>
                                          </p:val>
                                        </p:tav>
                                      </p:tavLst>
                                    </p:anim>
                                    <p:anim calcmode="lin" valueType="num">
                                      <p:cBhvr>
                                        <p:cTn id="10" dur="1000" fill="hold"/>
                                        <p:tgtEl>
                                          <p:spTgt spid="7168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168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168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168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168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1685"/>
                                        </p:tgtEl>
                                        <p:attrNameLst>
                                          <p:attrName>style.visibility</p:attrName>
                                        </p:attrNameLst>
                                      </p:cBhvr>
                                      <p:to>
                                        <p:strVal val="visible"/>
                                      </p:to>
                                    </p:set>
                                    <p:anim calcmode="lin" valueType="num">
                                      <p:cBhvr>
                                        <p:cTn id="19" dur="1000" fill="hold"/>
                                        <p:tgtEl>
                                          <p:spTgt spid="71685"/>
                                        </p:tgtEl>
                                        <p:attrNameLst>
                                          <p:attrName>ppt_w</p:attrName>
                                        </p:attrNameLst>
                                      </p:cBhvr>
                                      <p:tavLst>
                                        <p:tav tm="0">
                                          <p:val>
                                            <p:strVal val="#ppt_w*0.70"/>
                                          </p:val>
                                        </p:tav>
                                        <p:tav tm="100000">
                                          <p:val>
                                            <p:strVal val="#ppt_w"/>
                                          </p:val>
                                        </p:tav>
                                      </p:tavLst>
                                    </p:anim>
                                    <p:anim calcmode="lin" valueType="num">
                                      <p:cBhvr>
                                        <p:cTn id="20" dur="1000" fill="hold"/>
                                        <p:tgtEl>
                                          <p:spTgt spid="71685"/>
                                        </p:tgtEl>
                                        <p:attrNameLst>
                                          <p:attrName>ppt_h</p:attrName>
                                        </p:attrNameLst>
                                      </p:cBhvr>
                                      <p:tavLst>
                                        <p:tav tm="0">
                                          <p:val>
                                            <p:strVal val="#ppt_h"/>
                                          </p:val>
                                        </p:tav>
                                        <p:tav tm="100000">
                                          <p:val>
                                            <p:strVal val="#ppt_h"/>
                                          </p:val>
                                        </p:tav>
                                      </p:tavLst>
                                    </p:anim>
                                    <p:animEffect transition="in" filter="fade">
                                      <p:cBhvr>
                                        <p:cTn id="21" dur="1000"/>
                                        <p:tgtEl>
                                          <p:spTgt spid="7168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71684"/>
                                        </p:tgtEl>
                                        <p:attrNameLst>
                                          <p:attrName>style.visibility</p:attrName>
                                        </p:attrNameLst>
                                      </p:cBhvr>
                                      <p:to>
                                        <p:strVal val="visible"/>
                                      </p:to>
                                    </p:set>
                                    <p:animEffect transition="in" filter="wheel(4)">
                                      <p:cBhvr>
                                        <p:cTn id="26" dur="20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4" grpId="0"/>
      <p:bldP spid="716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457200" y="457200"/>
            <a:ext cx="8382000" cy="1066800"/>
          </a:xfrm>
          <a:prstGeom prst="rect">
            <a:avLst/>
          </a:prstGeom>
          <a:noFill/>
          <a:ln w="9525">
            <a:noFill/>
            <a:miter lim="800000"/>
            <a:headEnd/>
            <a:tailEnd/>
          </a:ln>
          <a:effectLst/>
        </p:spPr>
        <p:txBody>
          <a:bodyPr lIns="92075" tIns="46038" rIns="92075" bIns="46038">
            <a:spAutoFit/>
          </a:bodyPr>
          <a:lstStyle/>
          <a:p>
            <a:pPr algn="l"/>
            <a:r>
              <a:rPr lang="en-US" sz="3200" b="1">
                <a:solidFill>
                  <a:srgbClr val="0000FF"/>
                </a:solidFill>
                <a:latin typeface="VNI-Helve" pitchFamily="2" charset="0"/>
              </a:rPr>
              <a:t>b. Tìm caùc phaàn môû baøi, keát baøi.Moãi phaàn aáy noùi leân ñieàu gì?</a:t>
            </a:r>
          </a:p>
        </p:txBody>
      </p:sp>
      <p:sp>
        <p:nvSpPr>
          <p:cNvPr id="73731" name="Rectangle 3"/>
          <p:cNvSpPr>
            <a:spLocks noChangeArrowheads="1"/>
          </p:cNvSpPr>
          <p:nvPr/>
        </p:nvSpPr>
        <p:spPr bwMode="auto">
          <a:xfrm>
            <a:off x="838200" y="2286000"/>
            <a:ext cx="1828800" cy="519113"/>
          </a:xfrm>
          <a:prstGeom prst="rect">
            <a:avLst/>
          </a:prstGeom>
          <a:noFill/>
          <a:ln w="9525">
            <a:noFill/>
            <a:miter lim="800000"/>
            <a:headEnd/>
            <a:tailEnd/>
          </a:ln>
          <a:effectLst/>
        </p:spPr>
        <p:txBody>
          <a:bodyPr lIns="92075" tIns="46038" rIns="92075" bIns="46038">
            <a:spAutoFit/>
          </a:bodyPr>
          <a:lstStyle/>
          <a:p>
            <a:pPr algn="l"/>
            <a:r>
              <a:rPr lang="en-US" sz="2800" b="1">
                <a:solidFill>
                  <a:srgbClr val="FF0000"/>
                </a:solidFill>
                <a:latin typeface="VNI-Helve" pitchFamily="2" charset="0"/>
              </a:rPr>
              <a:t>Keátû baøi:</a:t>
            </a:r>
          </a:p>
        </p:txBody>
      </p:sp>
      <p:sp>
        <p:nvSpPr>
          <p:cNvPr id="73732" name="Rectangle 4"/>
          <p:cNvSpPr>
            <a:spLocks noChangeArrowheads="1"/>
          </p:cNvSpPr>
          <p:nvPr/>
        </p:nvSpPr>
        <p:spPr bwMode="auto">
          <a:xfrm>
            <a:off x="2590800" y="2286000"/>
            <a:ext cx="6096000" cy="1373188"/>
          </a:xfrm>
          <a:prstGeom prst="rect">
            <a:avLst/>
          </a:prstGeom>
          <a:noFill/>
          <a:ln w="9525">
            <a:noFill/>
            <a:miter lim="800000"/>
            <a:headEnd/>
            <a:tailEnd/>
          </a:ln>
          <a:effectLst/>
        </p:spPr>
        <p:txBody>
          <a:bodyPr lIns="92075" tIns="46038" rIns="92075" bIns="46038">
            <a:spAutoFit/>
          </a:bodyPr>
          <a:lstStyle/>
          <a:p>
            <a:pPr algn="l"/>
            <a:r>
              <a:rPr lang="en-US" sz="2800" b="1">
                <a:solidFill>
                  <a:srgbClr val="FF0000"/>
                </a:solidFill>
                <a:latin typeface="VNI-Helve" pitchFamily="2" charset="0"/>
              </a:rPr>
              <a:t>Neâu phaàn keát thuùc cuûa baøi ( Tình caûm thaân thieát giöõa caùc ñoà vaät trong nhaø vôùi baïn nhoû)</a:t>
            </a:r>
          </a:p>
        </p:txBody>
      </p:sp>
      <p:sp>
        <p:nvSpPr>
          <p:cNvPr id="73733" name="Rectangle 5"/>
          <p:cNvSpPr>
            <a:spLocks noChangeArrowheads="1"/>
          </p:cNvSpPr>
          <p:nvPr/>
        </p:nvSpPr>
        <p:spPr bwMode="auto">
          <a:xfrm>
            <a:off x="381000" y="2743200"/>
            <a:ext cx="8458200" cy="3749675"/>
          </a:xfrm>
          <a:prstGeom prst="rect">
            <a:avLst/>
          </a:prstGeom>
          <a:noFill/>
          <a:ln w="9525">
            <a:noFill/>
            <a:miter lim="800000"/>
            <a:headEnd/>
            <a:tailEnd/>
          </a:ln>
          <a:effectLst/>
        </p:spPr>
        <p:txBody>
          <a:bodyPr lIns="92075" tIns="46038" rIns="92075" bIns="46038">
            <a:spAutoFit/>
          </a:bodyPr>
          <a:lstStyle/>
          <a:p>
            <a:pPr algn="l"/>
            <a:r>
              <a:rPr lang="en-US" sz="2800">
                <a:solidFill>
                  <a:srgbClr val="0000FF"/>
                </a:solidFill>
                <a:latin typeface="VNI-Helve" pitchFamily="2" charset="0"/>
              </a:rPr>
              <a:t>   </a:t>
            </a:r>
            <a:r>
              <a:rPr lang="en-US" sz="3000">
                <a:solidFill>
                  <a:srgbClr val="0000FF"/>
                </a:solidFill>
                <a:latin typeface="VNI-Helve" pitchFamily="2" charset="0"/>
              </a:rPr>
              <a:t>Caùi coái xay cuõng nhö nhöõng ñoà duøng ñaõ soáng cuøng toâi  -caùi voõng ñay,caùi chieáu manh, caùi maâm goã, caùi gioû cua, caùi chaïn baùt, caùi giöôøng nöùa…. – taát caû, taát caû chuùng noù ñeàu caát tieáng noùi:”Chuùng toâi ñöôïc soáng cuøng vôùi tuoåi thô anh.Chuùng toâi hoaøn toaøn khoâng muoán nhôø vaû anh caùi gì.Chuùng toâi chæ muoán theo doõi töøng böôùc anh ñi.</a:t>
            </a:r>
          </a:p>
        </p:txBody>
      </p:sp>
      <p:sp>
        <p:nvSpPr>
          <p:cNvPr id="73734" name="Rectangle 6"/>
          <p:cNvSpPr>
            <a:spLocks noChangeArrowheads="1"/>
          </p:cNvSpPr>
          <p:nvPr/>
        </p:nvSpPr>
        <p:spPr bwMode="auto">
          <a:xfrm>
            <a:off x="152400" y="114300"/>
            <a:ext cx="8839200" cy="6629400"/>
          </a:xfrm>
          <a:prstGeom prst="rect">
            <a:avLst/>
          </a:prstGeom>
          <a:noFill/>
          <a:ln w="38100" cmpd="dbl">
            <a:solidFill>
              <a:schemeClr val="tx1"/>
            </a:solidFill>
            <a:miter lim="800000"/>
            <a:headEnd type="none" w="sm" len="sm"/>
            <a:tailEnd type="none" w="sm" len="sm"/>
          </a:ln>
          <a:effectLst/>
        </p:spPr>
        <p:txBody>
          <a:bodyPr wrap="none" anchor="ctr"/>
          <a:lstStyle/>
          <a:p>
            <a:endParaRPr lang="en-US"/>
          </a:p>
        </p:txBody>
      </p:sp>
      <p:sp>
        <p:nvSpPr>
          <p:cNvPr id="73736" name="Line 8"/>
          <p:cNvSpPr>
            <a:spLocks noChangeShapeType="1"/>
          </p:cNvSpPr>
          <p:nvPr/>
        </p:nvSpPr>
        <p:spPr bwMode="auto">
          <a:xfrm>
            <a:off x="2609850" y="2000250"/>
            <a:ext cx="3733800" cy="0"/>
          </a:xfrm>
          <a:prstGeom prst="line">
            <a:avLst/>
          </a:prstGeom>
          <a:noFill/>
          <a:ln w="38100">
            <a:solidFill>
              <a:srgbClr val="336600"/>
            </a:solidFill>
            <a:round/>
            <a:headEnd type="none" w="sm" len="sm"/>
            <a:tailEnd type="none" w="sm" len="sm"/>
          </a:ln>
          <a:effectLst/>
        </p:spPr>
        <p:txBody>
          <a:bodyPr/>
          <a:lstStyle/>
          <a:p>
            <a:endParaRPr lang="en-US"/>
          </a:p>
        </p:txBody>
      </p:sp>
      <p:sp>
        <p:nvSpPr>
          <p:cNvPr id="73738" name="AutoShape 10">
            <a:hlinkClick r:id="" action="ppaction://hlinkshowjump?jump=lastslide" highlightClick="1"/>
          </p:cNvPr>
          <p:cNvSpPr>
            <a:spLocks noChangeArrowheads="1"/>
          </p:cNvSpPr>
          <p:nvPr/>
        </p:nvSpPr>
        <p:spPr bwMode="auto">
          <a:xfrm>
            <a:off x="7924800" y="6324600"/>
            <a:ext cx="838200" cy="304800"/>
          </a:xfrm>
          <a:prstGeom prst="actionButtonEnd">
            <a:avLst/>
          </a:prstGeom>
          <a:solidFill>
            <a:schemeClr val="accent1"/>
          </a:solidFill>
          <a:ln w="12700">
            <a:no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3731"/>
                                        </p:tgtEl>
                                        <p:attrNameLst>
                                          <p:attrName>style.visibility</p:attrName>
                                        </p:attrNameLst>
                                      </p:cBhvr>
                                      <p:to>
                                        <p:strVal val="visible"/>
                                      </p:to>
                                    </p:set>
                                    <p:anim by="(-#ppt_w*2)" calcmode="lin" valueType="num">
                                      <p:cBhvr rctx="PPT">
                                        <p:cTn id="7" dur="500" autoRev="1" fill="hold">
                                          <p:stCondLst>
                                            <p:cond delay="0"/>
                                          </p:stCondLst>
                                        </p:cTn>
                                        <p:tgtEl>
                                          <p:spTgt spid="73731"/>
                                        </p:tgtEl>
                                        <p:attrNameLst>
                                          <p:attrName>ppt_w</p:attrName>
                                        </p:attrNameLst>
                                      </p:cBhvr>
                                    </p:anim>
                                    <p:anim by="(#ppt_w*0.50)" calcmode="lin" valueType="num">
                                      <p:cBhvr>
                                        <p:cTn id="8" dur="500" decel="50000" autoRev="1" fill="hold">
                                          <p:stCondLst>
                                            <p:cond delay="0"/>
                                          </p:stCondLst>
                                        </p:cTn>
                                        <p:tgtEl>
                                          <p:spTgt spid="73731"/>
                                        </p:tgtEl>
                                        <p:attrNameLst>
                                          <p:attrName>ppt_x</p:attrName>
                                        </p:attrNameLst>
                                      </p:cBhvr>
                                    </p:anim>
                                    <p:anim from="(-#ppt_h/2)" to="(#ppt_y)" calcmode="lin" valueType="num">
                                      <p:cBhvr>
                                        <p:cTn id="9" dur="1000" fill="hold">
                                          <p:stCondLst>
                                            <p:cond delay="0"/>
                                          </p:stCondLst>
                                        </p:cTn>
                                        <p:tgtEl>
                                          <p:spTgt spid="73731"/>
                                        </p:tgtEl>
                                        <p:attrNameLst>
                                          <p:attrName>ppt_y</p:attrName>
                                        </p:attrNameLst>
                                      </p:cBhvr>
                                    </p:anim>
                                    <p:animRot by="21600000">
                                      <p:cBhvr>
                                        <p:cTn id="10" dur="1000" fill="hold">
                                          <p:stCondLst>
                                            <p:cond delay="0"/>
                                          </p:stCondLst>
                                        </p:cTn>
                                        <p:tgtEl>
                                          <p:spTgt spid="7373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73733"/>
                                        </p:tgtEl>
                                        <p:attrNameLst>
                                          <p:attrName>style.visibility</p:attrName>
                                        </p:attrNameLst>
                                      </p:cBhvr>
                                      <p:to>
                                        <p:strVal val="visible"/>
                                      </p:to>
                                    </p:set>
                                    <p:animEffect transition="in" filter="wedge">
                                      <p:cBhvr>
                                        <p:cTn id="15" dur="2000"/>
                                        <p:tgtEl>
                                          <p:spTgt spid="7373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xit" presetSubtype="4" fill="hold" grpId="1" nodeType="clickEffect">
                                  <p:stCondLst>
                                    <p:cond delay="0"/>
                                  </p:stCondLst>
                                  <p:childTnLst>
                                    <p:animEffect transition="out" filter="wheel(4)">
                                      <p:cBhvr>
                                        <p:cTn id="19" dur="2000"/>
                                        <p:tgtEl>
                                          <p:spTgt spid="73733"/>
                                        </p:tgtEl>
                                      </p:cBhvr>
                                    </p:animEffect>
                                    <p:set>
                                      <p:cBhvr>
                                        <p:cTn id="20" dur="1" fill="hold">
                                          <p:stCondLst>
                                            <p:cond delay="1999"/>
                                          </p:stCondLst>
                                        </p:cTn>
                                        <p:tgtEl>
                                          <p:spTgt spid="7373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73732"/>
                                        </p:tgtEl>
                                        <p:attrNameLst>
                                          <p:attrName>style.visibility</p:attrName>
                                        </p:attrNameLst>
                                      </p:cBhvr>
                                      <p:to>
                                        <p:strVal val="visible"/>
                                      </p:to>
                                    </p:set>
                                    <p:animEffect transition="in" filter="wedge">
                                      <p:cBhvr>
                                        <p:cTn id="25" dur="20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P spid="73732" grpId="0"/>
      <p:bldP spid="73733" grpId="0"/>
      <p:bldP spid="73733" grpId="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0001"/>
  <p:tag name="VIOLETTITLE" val="cấu tạo bài văn miêu tả"/>
  <p:tag name="VIOLETLESSON" val="27"/>
  <p:tag name="VIOLETCATID" val="8048924"/>
  <p:tag name="VIOLETSUBJECT" val="Tập làm văn 4"/>
  <p:tag name="VIOLETAUTHORID" val="2137458"/>
  <p:tag name="VIOLETAUTHORNAME" val="Bích Vân"/>
  <p:tag name="VIOLETAUTHORAVATAR" val="no_avatar.jpg"/>
  <p:tag name="VIOLETAUTHORADDRESS" val=" - tphcm"/>
  <p:tag name="VIOLETDATE" val="2011-05-16 19:01:22"/>
  <p:tag name="VIOLETHIT" val="147"/>
  <p:tag name="VIOLETLIKE" val="0"/>
  <p:tag name="MMPROD_NEXTUNIQUEID" val="10010"/>
  <p:tag name="MMPROD_UIDATA" val="&lt;database version=&quot;7.0&quot;&gt;&lt;object type=&quot;1&quot; unique_id=&quot;10001&quot;&gt;&lt;object type=&quot;2&quot; unique_id=&quot;10162&quot;&gt;&lt;object type=&quot;3&quot; unique_id=&quot;10164&quot;&gt;&lt;property id=&quot;20148&quot; value=&quot;5&quot;/&gt;&lt;property id=&quot;20300&quot; value=&quot;Slide 2&quot;/&gt;&lt;property id=&quot;20307&quot; value=&quot;258&quot;/&gt;&lt;/object&gt;&lt;object type=&quot;3&quot; unique_id=&quot;10165&quot;&gt;&lt;property id=&quot;20148&quot; value=&quot;5&quot;/&gt;&lt;property id=&quot;20300&quot; value=&quot;Slide 3&quot;/&gt;&lt;property id=&quot;20307&quot; value=&quot;259&quot;/&gt;&lt;/object&gt;&lt;object type=&quot;3&quot; unique_id=&quot;10166&quot;&gt;&lt;property id=&quot;20148&quot; value=&quot;5&quot;/&gt;&lt;property id=&quot;20300&quot; value=&quot;Slide 4&quot;/&gt;&lt;property id=&quot;20307&quot; value=&quot;263&quot;/&gt;&lt;/object&gt;&lt;object type=&quot;3&quot; unique_id=&quot;10167&quot;&gt;&lt;property id=&quot;20148&quot; value=&quot;5&quot;/&gt;&lt;property id=&quot;20300&quot; value=&quot;Slide 5&quot;/&gt;&lt;property id=&quot;20307&quot; value=&quot;264&quot;/&gt;&lt;/object&gt;&lt;object type=&quot;3&quot; unique_id=&quot;10168&quot;&gt;&lt;property id=&quot;20148&quot; value=&quot;5&quot;/&gt;&lt;property id=&quot;20300&quot; value=&quot;Slide 6&quot;/&gt;&lt;property id=&quot;20307&quot; value=&quot;296&quot;/&gt;&lt;/object&gt;&lt;object type=&quot;3&quot; unique_id=&quot;10169&quot;&gt;&lt;property id=&quot;20148&quot; value=&quot;5&quot;/&gt;&lt;property id=&quot;20300&quot; value=&quot;Slide 7&quot;/&gt;&lt;property id=&quot;20307&quot; value=&quot;269&quot;/&gt;&lt;/object&gt;&lt;object type=&quot;3&quot; unique_id=&quot;10170&quot;&gt;&lt;property id=&quot;20148&quot; value=&quot;5&quot;/&gt;&lt;property id=&quot;20300&quot; value=&quot;Slide 8&quot;/&gt;&lt;property id=&quot;20307&quot; value=&quot;300&quot;/&gt;&lt;/object&gt;&lt;object type=&quot;3&quot; unique_id=&quot;10171&quot;&gt;&lt;property id=&quot;20148&quot; value=&quot;5&quot;/&gt;&lt;property id=&quot;20300&quot; value=&quot;Slide 9&quot;/&gt;&lt;property id=&quot;20307&quot; value=&quot;301&quot;/&gt;&lt;/object&gt;&lt;object type=&quot;3&quot; unique_id=&quot;10172&quot;&gt;&lt;property id=&quot;20148&quot; value=&quot;5&quot;/&gt;&lt;property id=&quot;20300&quot; value=&quot;Slide 10&quot;/&gt;&lt;property id=&quot;20307&quot; value=&quot;302&quot;/&gt;&lt;/object&gt;&lt;object type=&quot;3&quot; unique_id=&quot;10173&quot;&gt;&lt;property id=&quot;20148&quot; value=&quot;5&quot;/&gt;&lt;property id=&quot;20300&quot; value=&quot;Slide 11&quot;/&gt;&lt;property id=&quot;20307&quot; value=&quot;304&quot;/&gt;&lt;/object&gt;&lt;object type=&quot;3&quot; unique_id=&quot;10174&quot;&gt;&lt;property id=&quot;20148&quot; value=&quot;5&quot;/&gt;&lt;property id=&quot;20300&quot; value=&quot;Slide 12&quot;/&gt;&lt;property id=&quot;20307&quot; value=&quot;272&quot;/&gt;&lt;/object&gt;&lt;object type=&quot;3&quot; unique_id=&quot;10175&quot;&gt;&lt;property id=&quot;20148&quot; value=&quot;5&quot;/&gt;&lt;property id=&quot;20300&quot; value=&quot;Slide 13&quot;/&gt;&lt;property id=&quot;20307&quot; value=&quot;262&quot;/&gt;&lt;/object&gt;&lt;object type=&quot;3&quot; unique_id=&quot;10176&quot;&gt;&lt;property id=&quot;20148&quot; value=&quot;5&quot;/&gt;&lt;property id=&quot;20300&quot; value=&quot;Slide 14&quot;/&gt;&lt;property id=&quot;20307&quot; value=&quot;271&quot;/&gt;&lt;/object&gt;&lt;object type=&quot;3&quot; unique_id=&quot;10177&quot;&gt;&lt;property id=&quot;20148&quot; value=&quot;5&quot;/&gt;&lt;property id=&quot;20300&quot; value=&quot;Slide 15&quot;/&gt;&lt;property id=&quot;20307&quot; value=&quot;274&quot;/&gt;&lt;/object&gt;&lt;object type=&quot;3&quot; unique_id=&quot;10178&quot;&gt;&lt;property id=&quot;20148&quot; value=&quot;5&quot;/&gt;&lt;property id=&quot;20300&quot; value=&quot;Slide 16&quot;/&gt;&lt;property id=&quot;20307&quot; value=&quot;276&quot;/&gt;&lt;/object&gt;&lt;object type=&quot;3&quot; unique_id=&quot;10179&quot;&gt;&lt;property id=&quot;20148&quot; value=&quot;5&quot;/&gt;&lt;property id=&quot;20300&quot; value=&quot;Slide 17&quot;/&gt;&lt;property id=&quot;20307&quot; value=&quot;305&quot;/&gt;&lt;/object&gt;&lt;object type=&quot;3&quot; unique_id=&quot;10180&quot;&gt;&lt;property id=&quot;20148&quot; value=&quot;5&quot;/&gt;&lt;property id=&quot;20300&quot; value=&quot;Slide 18&quot;/&gt;&lt;property id=&quot;20307&quot; value=&quot;306&quot;/&gt;&lt;/object&gt;&lt;object type=&quot;3&quot; unique_id=&quot;10181&quot;&gt;&lt;property id=&quot;20148&quot; value=&quot;5&quot;/&gt;&lt;property id=&quot;20300&quot; value=&quot;Slide 19&quot;/&gt;&lt;property id=&quot;20307&quot; value=&quot;307&quot;/&gt;&lt;/object&gt;&lt;object type=&quot;3&quot; unique_id=&quot;10182&quot;&gt;&lt;property id=&quot;20148&quot; value=&quot;5&quot;/&gt;&lt;property id=&quot;20300&quot; value=&quot;Slide 20&quot;/&gt;&lt;property id=&quot;20307&quot; value=&quot;293&quot;/&gt;&lt;/object&gt;&lt;object type=&quot;3&quot; unique_id=&quot;10183&quot;&gt;&lt;property id=&quot;20148&quot; value=&quot;5&quot;/&gt;&lt;property id=&quot;20300&quot; value=&quot;Slide 21&quot;/&gt;&lt;property id=&quot;20307&quot; value=&quot;294&quot;/&gt;&lt;/object&gt;&lt;object type=&quot;3&quot; unique_id=&quot;10184&quot;&gt;&lt;property id=&quot;20148&quot; value=&quot;5&quot;/&gt;&lt;property id=&quot;20300&quot; value=&quot;Slide 22&quot;/&gt;&lt;property id=&quot;20307&quot; value=&quot;309&quot;/&gt;&lt;/object&gt;&lt;object type=&quot;3&quot; unique_id=&quot;10185&quot;&gt;&lt;property id=&quot;20148&quot; value=&quot;5&quot;/&gt;&lt;property id=&quot;20300&quot; value=&quot;Slide 23&quot;/&gt;&lt;property id=&quot;20307&quot; value=&quot;308&quot;/&gt;&lt;/object&gt;&lt;object type=&quot;3&quot; unique_id=&quot;10186&quot;&gt;&lt;property id=&quot;20148&quot; value=&quot;5&quot;/&gt;&lt;property id=&quot;20300&quot; value=&quot;Slide 24&quot;/&gt;&lt;property id=&quot;20307&quot; value=&quot;278&quot;/&gt;&lt;/object&gt;&lt;object type=&quot;3&quot; unique_id=&quot;10187&quot;&gt;&lt;property id=&quot;20148&quot; value=&quot;5&quot;/&gt;&lt;property id=&quot;20300&quot; value=&quot;Slide 25&quot;/&gt;&lt;property id=&quot;20307&quot; value=&quot;279&quot;/&gt;&lt;/object&gt;&lt;object type=&quot;3&quot; unique_id=&quot;10188&quot;&gt;&lt;property id=&quot;20148&quot; value=&quot;5&quot;/&gt;&lt;property id=&quot;20300&quot; value=&quot;Slide 26&quot;/&gt;&lt;property id=&quot;20307&quot; value=&quot;281&quot;/&gt;&lt;/object&gt;&lt;object type=&quot;3&quot; unique_id=&quot;10189&quot;&gt;&lt;property id=&quot;20148&quot; value=&quot;5&quot;/&gt;&lt;property id=&quot;20300&quot; value=&quot;Slide 27&quot;/&gt;&lt;property id=&quot;20307&quot; value=&quot;282&quot;/&gt;&lt;/object&gt;&lt;object type=&quot;3&quot; unique_id=&quot;10190&quot;&gt;&lt;property id=&quot;20148&quot; value=&quot;5&quot;/&gt;&lt;property id=&quot;20300&quot; value=&quot;Slide 28&quot;/&gt;&lt;property id=&quot;20307&quot; value=&quot;283&quot;/&gt;&lt;/object&gt;&lt;object type=&quot;3&quot; unique_id=&quot;10191&quot;&gt;&lt;property id=&quot;20148&quot; value=&quot;5&quot;/&gt;&lt;property id=&quot;20300&quot; value=&quot;Slide 29&quot;/&gt;&lt;property id=&quot;20307&quot; value=&quot;291&quot;/&gt;&lt;/object&gt;&lt;object type=&quot;3&quot; unique_id=&quot;10192&quot;&gt;&lt;property id=&quot;20148&quot; value=&quot;5&quot;/&gt;&lt;property id=&quot;20300&quot; value=&quot;Slide 30&quot;/&gt;&lt;property id=&quot;20307&quot; value=&quot;284&quot;/&gt;&lt;/object&gt;&lt;object type=&quot;3&quot; unique_id=&quot;10193&quot;&gt;&lt;property id=&quot;20148&quot; value=&quot;5&quot;/&gt;&lt;property id=&quot;20300&quot; value=&quot;Slide 31&quot;/&gt;&lt;property id=&quot;20307&quot; value=&quot;289&quot;/&gt;&lt;/object&gt;&lt;object type=&quot;3&quot; unique_id=&quot;10194&quot;&gt;&lt;property id=&quot;20148&quot; value=&quot;5&quot;/&gt;&lt;property id=&quot;20300&quot; value=&quot;Slide 32&quot;/&gt;&lt;property id=&quot;20307&quot; value=&quot;286&quot;/&gt;&lt;/object&gt;&lt;object type=&quot;3&quot; unique_id=&quot;10195&quot;&gt;&lt;property id=&quot;20148&quot; value=&quot;5&quot;/&gt;&lt;property id=&quot;20300&quot; value=&quot;Slide 33&quot;/&gt;&lt;property id=&quot;20307&quot; value=&quot;290&quot;/&gt;&lt;/object&gt;&lt;object type=&quot;3&quot; unique_id=&quot;10196&quot;&gt;&lt;property id=&quot;20148&quot; value=&quot;5&quot;/&gt;&lt;property id=&quot;20300&quot; value=&quot;Slide 34&quot;/&gt;&lt;property id=&quot;20307&quot; value=&quot;285&quot;/&gt;&lt;/object&gt;&lt;object type=&quot;3&quot; unique_id=&quot;10197&quot;&gt;&lt;property id=&quot;20148&quot; value=&quot;5&quot;/&gt;&lt;property id=&quot;20300&quot; value=&quot;Slide 35&quot;/&gt;&lt;property id=&quot;20307&quot; value=&quot;288&quot;/&gt;&lt;/object&gt;&lt;object type=&quot;3&quot; unique_id=&quot;10198&quot;&gt;&lt;property id=&quot;20148&quot; value=&quot;5&quot;/&gt;&lt;property id=&quot;20300&quot; value=&quot;Slide 36&quot;/&gt;&lt;property id=&quot;20307&quot; value=&quot;295&quot;/&gt;&lt;/object&gt;&lt;object type=&quot;3&quot; unique_id=&quot;10199&quot;&gt;&lt;property id=&quot;20148&quot; value=&quot;5&quot;/&gt;&lt;property id=&quot;20300&quot; value=&quot;Slide 37&quot;/&gt;&lt;property id=&quot;20307&quot; value=&quot;280&quot;/&gt;&lt;/object&gt;&lt;object type=&quot;3&quot; unique_id=&quot;10200&quot;&gt;&lt;property id=&quot;20148&quot; value=&quot;5&quot;/&gt;&lt;property id=&quot;20300&quot; value=&quot;Slide 38&quot;/&gt;&lt;property id=&quot;20307&quot; value=&quot;292&quot;/&gt;&lt;/object&gt;&lt;object type=&quot;3&quot; unique_id=&quot;10573&quot;&gt;&lt;property id=&quot;20148&quot; value=&quot;5&quot;/&gt;&lt;property id=&quot;20300&quot; value=&quot;Slide 1&quot;/&gt;&lt;property id=&quot;20307&quot; value=&quot;310&quot;/&gt;&lt;/object&gt;&lt;/object&gt;&lt;object type=&quot;8&quot; unique_id=&quot;10240&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pattFill prst="openDmnd">
          <a:fgClr>
            <a:srgbClr val="00FF99"/>
          </a:fgClr>
          <a:bgClr>
            <a:schemeClr val="bg1"/>
          </a:bgClr>
        </a:patt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pattFill prst="openDmnd">
          <a:fgClr>
            <a:srgbClr val="00FF99"/>
          </a:fgClr>
          <a:bgClr>
            <a:schemeClr val="bg1"/>
          </a:bgClr>
        </a:patt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pattFill prst="openDmnd">
          <a:fgClr>
            <a:srgbClr val="00FF99"/>
          </a:fgClr>
          <a:bgClr>
            <a:schemeClr val="bg1"/>
          </a:bgClr>
        </a:patt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pattFill prst="openDmnd">
          <a:fgClr>
            <a:srgbClr val="00FF99"/>
          </a:fgClr>
          <a:bgClr>
            <a:schemeClr val="bg1"/>
          </a:bgClr>
        </a:patt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760</TotalTime>
  <Words>1767</Words>
  <Application>Microsoft Office PowerPoint</Application>
  <PresentationFormat>On-screen Show (4:3)</PresentationFormat>
  <Paragraphs>179</Paragraphs>
  <Slides>38</Slides>
  <Notes>9</Notes>
  <HiddenSlides>0</HiddenSlides>
  <MMClips>0</MMClips>
  <ScaleCrop>false</ScaleCrop>
  <HeadingPairs>
    <vt:vector size="8" baseType="variant">
      <vt:variant>
        <vt:lpstr>Theme</vt:lpstr>
      </vt:variant>
      <vt:variant>
        <vt:i4>2</vt:i4>
      </vt:variant>
      <vt:variant>
        <vt:lpstr>Embedded OLE Servers</vt:lpstr>
      </vt:variant>
      <vt:variant>
        <vt:i4>1</vt:i4>
      </vt:variant>
      <vt:variant>
        <vt:lpstr>Slide Titles</vt:lpstr>
      </vt:variant>
      <vt:variant>
        <vt:i4>38</vt:i4>
      </vt:variant>
      <vt:variant>
        <vt:lpstr>Custom Shows</vt:lpstr>
      </vt:variant>
      <vt:variant>
        <vt:i4>5</vt:i4>
      </vt:variant>
    </vt:vector>
  </HeadingPairs>
  <TitlesOfParts>
    <vt:vector size="46" baseType="lpstr">
      <vt:lpstr>Default Design</vt:lpstr>
      <vt:lpstr>Crayons</vt:lpstr>
      <vt:lpstr>CorelDRAW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KINH</vt:lpstr>
      <vt:lpstr>QUAT</vt:lpstr>
      <vt:lpstr>DONG HO</vt:lpstr>
      <vt:lpstr>BUA</vt:lpstr>
      <vt:lpstr>CUOI</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AutoBVT</cp:lastModifiedBy>
  <cp:revision>123</cp:revision>
  <dcterms:created xsi:type="dcterms:W3CDTF">2003-01-01T03:39:08Z</dcterms:created>
  <dcterms:modified xsi:type="dcterms:W3CDTF">2016-11-23T03:44:03Z</dcterms:modified>
</cp:coreProperties>
</file>